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266" r:id="rId4"/>
    <p:sldId id="355" r:id="rId5"/>
    <p:sldId id="354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52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845389789361618E-2"/>
          <c:y val="1.15729691387187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Лист1!$A$3:$A$634</c:f>
              <c:strCache>
                <c:ptCount val="632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  <c:pt idx="435">
                  <c:v>19.05.2021</c:v>
                </c:pt>
                <c:pt idx="436">
                  <c:v>20.05.2021</c:v>
                </c:pt>
                <c:pt idx="437">
                  <c:v>21.05.2021</c:v>
                </c:pt>
                <c:pt idx="438">
                  <c:v>22.05.2021</c:v>
                </c:pt>
                <c:pt idx="439">
                  <c:v>23.05.2021</c:v>
                </c:pt>
                <c:pt idx="440">
                  <c:v>24.05.2021</c:v>
                </c:pt>
                <c:pt idx="441">
                  <c:v>25.05.2021</c:v>
                </c:pt>
                <c:pt idx="442">
                  <c:v>26.05.2021</c:v>
                </c:pt>
                <c:pt idx="443">
                  <c:v>27.05.2021</c:v>
                </c:pt>
                <c:pt idx="444">
                  <c:v>28.05.2021</c:v>
                </c:pt>
                <c:pt idx="445">
                  <c:v>29.05.2021</c:v>
                </c:pt>
                <c:pt idx="446">
                  <c:v>30.05.2021</c:v>
                </c:pt>
                <c:pt idx="447">
                  <c:v>31.05.2021</c:v>
                </c:pt>
                <c:pt idx="448">
                  <c:v>01.06.2021</c:v>
                </c:pt>
                <c:pt idx="449">
                  <c:v>02.06.2021</c:v>
                </c:pt>
                <c:pt idx="450">
                  <c:v>03.06.2021</c:v>
                </c:pt>
                <c:pt idx="451">
                  <c:v>04.06.2021</c:v>
                </c:pt>
                <c:pt idx="452">
                  <c:v>05.06.2021</c:v>
                </c:pt>
                <c:pt idx="453">
                  <c:v>06.06.2021</c:v>
                </c:pt>
                <c:pt idx="454">
                  <c:v>07.06.2021</c:v>
                </c:pt>
                <c:pt idx="455">
                  <c:v>08.06.2021</c:v>
                </c:pt>
                <c:pt idx="456">
                  <c:v>09.06.2021</c:v>
                </c:pt>
                <c:pt idx="457">
                  <c:v>10.06.2021</c:v>
                </c:pt>
                <c:pt idx="458">
                  <c:v>11.06.2021</c:v>
                </c:pt>
                <c:pt idx="459">
                  <c:v>12.06.2021</c:v>
                </c:pt>
                <c:pt idx="460">
                  <c:v>13.06.2021</c:v>
                </c:pt>
                <c:pt idx="461">
                  <c:v>14.06.2021</c:v>
                </c:pt>
                <c:pt idx="462">
                  <c:v>15.06.2021</c:v>
                </c:pt>
                <c:pt idx="463">
                  <c:v>16.06.2021</c:v>
                </c:pt>
                <c:pt idx="464">
                  <c:v>17.06.2021</c:v>
                </c:pt>
                <c:pt idx="465">
                  <c:v>18.06.2021</c:v>
                </c:pt>
                <c:pt idx="466">
                  <c:v>19.06.2021</c:v>
                </c:pt>
                <c:pt idx="467">
                  <c:v>20.06.2021</c:v>
                </c:pt>
                <c:pt idx="468">
                  <c:v>21.06.2021</c:v>
                </c:pt>
                <c:pt idx="469">
                  <c:v>22.06.2021</c:v>
                </c:pt>
                <c:pt idx="470">
                  <c:v>23.06.2021</c:v>
                </c:pt>
                <c:pt idx="471">
                  <c:v>24.06.2021</c:v>
                </c:pt>
                <c:pt idx="472">
                  <c:v>25.06.2021</c:v>
                </c:pt>
                <c:pt idx="473">
                  <c:v>26.06.2021</c:v>
                </c:pt>
                <c:pt idx="474">
                  <c:v>27.06.2021</c:v>
                </c:pt>
                <c:pt idx="475">
                  <c:v>28.06.2021</c:v>
                </c:pt>
                <c:pt idx="476">
                  <c:v>29.06.2021</c:v>
                </c:pt>
                <c:pt idx="477">
                  <c:v>30.06.2021</c:v>
                </c:pt>
                <c:pt idx="478">
                  <c:v>01.07.2021</c:v>
                </c:pt>
                <c:pt idx="479">
                  <c:v>02.07.2021</c:v>
                </c:pt>
                <c:pt idx="480">
                  <c:v>03.07.2021</c:v>
                </c:pt>
                <c:pt idx="481">
                  <c:v>04.07.2021</c:v>
                </c:pt>
                <c:pt idx="482">
                  <c:v>05.07.2021</c:v>
                </c:pt>
                <c:pt idx="483">
                  <c:v>06.07.2021</c:v>
                </c:pt>
                <c:pt idx="484">
                  <c:v>07.07.2021</c:v>
                </c:pt>
                <c:pt idx="485">
                  <c:v>08.07.2021</c:v>
                </c:pt>
                <c:pt idx="486">
                  <c:v>09.07.2021</c:v>
                </c:pt>
                <c:pt idx="487">
                  <c:v>10.07.2021</c:v>
                </c:pt>
                <c:pt idx="488">
                  <c:v>11.07.2021</c:v>
                </c:pt>
                <c:pt idx="489">
                  <c:v>12.07.2021</c:v>
                </c:pt>
                <c:pt idx="490">
                  <c:v>13.07.2021</c:v>
                </c:pt>
                <c:pt idx="491">
                  <c:v>13.07.2021</c:v>
                </c:pt>
                <c:pt idx="492">
                  <c:v>14.07.2021</c:v>
                </c:pt>
                <c:pt idx="493">
                  <c:v>15.07.2021</c:v>
                </c:pt>
                <c:pt idx="494">
                  <c:v>17.07.2021</c:v>
                </c:pt>
                <c:pt idx="495">
                  <c:v>18.07.2021</c:v>
                </c:pt>
                <c:pt idx="496">
                  <c:v>19.07.2021</c:v>
                </c:pt>
                <c:pt idx="497">
                  <c:v>20.07.2021</c:v>
                </c:pt>
                <c:pt idx="498">
                  <c:v>21.07.2021</c:v>
                </c:pt>
                <c:pt idx="499">
                  <c:v>22.07.2021</c:v>
                </c:pt>
                <c:pt idx="500">
                  <c:v>23.07.2021</c:v>
                </c:pt>
                <c:pt idx="501">
                  <c:v>24.07.2021</c:v>
                </c:pt>
                <c:pt idx="502">
                  <c:v>25.07.2021</c:v>
                </c:pt>
                <c:pt idx="503">
                  <c:v>26.07.2021</c:v>
                </c:pt>
                <c:pt idx="504">
                  <c:v>27.07.2021</c:v>
                </c:pt>
                <c:pt idx="505">
                  <c:v>28.07.2021</c:v>
                </c:pt>
                <c:pt idx="506">
                  <c:v>29.07.2021</c:v>
                </c:pt>
                <c:pt idx="507">
                  <c:v>30.07.2021</c:v>
                </c:pt>
                <c:pt idx="508">
                  <c:v>31.07.2021</c:v>
                </c:pt>
                <c:pt idx="509">
                  <c:v>01.08.2021</c:v>
                </c:pt>
                <c:pt idx="510">
                  <c:v>02.08.2021</c:v>
                </c:pt>
                <c:pt idx="511">
                  <c:v>03.08.2021</c:v>
                </c:pt>
                <c:pt idx="512">
                  <c:v>04.08.2021</c:v>
                </c:pt>
                <c:pt idx="513">
                  <c:v>05.08.2021</c:v>
                </c:pt>
                <c:pt idx="514">
                  <c:v>06.08.2021</c:v>
                </c:pt>
                <c:pt idx="515">
                  <c:v>07.08.2021</c:v>
                </c:pt>
                <c:pt idx="516">
                  <c:v>08.08.2021</c:v>
                </c:pt>
                <c:pt idx="517">
                  <c:v>09.08.2021</c:v>
                </c:pt>
                <c:pt idx="518">
                  <c:v>10.08.2021</c:v>
                </c:pt>
                <c:pt idx="519">
                  <c:v>11.08.2021</c:v>
                </c:pt>
                <c:pt idx="520">
                  <c:v>12.08.2021</c:v>
                </c:pt>
                <c:pt idx="521">
                  <c:v>13.08.2021</c:v>
                </c:pt>
                <c:pt idx="522">
                  <c:v>14.08.2021</c:v>
                </c:pt>
                <c:pt idx="523">
                  <c:v>15.08.2021</c:v>
                </c:pt>
                <c:pt idx="524">
                  <c:v>16.08.2021</c:v>
                </c:pt>
                <c:pt idx="525">
                  <c:v>17.08.2021</c:v>
                </c:pt>
                <c:pt idx="526">
                  <c:v>18.08.2021</c:v>
                </c:pt>
                <c:pt idx="527">
                  <c:v>19.08.2021</c:v>
                </c:pt>
                <c:pt idx="528">
                  <c:v>20.08.2021</c:v>
                </c:pt>
                <c:pt idx="529">
                  <c:v>21.08.2021</c:v>
                </c:pt>
                <c:pt idx="530">
                  <c:v>22.08.2021</c:v>
                </c:pt>
                <c:pt idx="531">
                  <c:v>23.08.2021</c:v>
                </c:pt>
                <c:pt idx="532">
                  <c:v>24.08.2021</c:v>
                </c:pt>
                <c:pt idx="533">
                  <c:v>25.08.2021</c:v>
                </c:pt>
                <c:pt idx="534">
                  <c:v>26.08.2021</c:v>
                </c:pt>
                <c:pt idx="535">
                  <c:v>27.08.2021</c:v>
                </c:pt>
                <c:pt idx="536">
                  <c:v>28.08.2021</c:v>
                </c:pt>
                <c:pt idx="537">
                  <c:v>29.08.2021</c:v>
                </c:pt>
                <c:pt idx="538">
                  <c:v>30.08.2021</c:v>
                </c:pt>
                <c:pt idx="539">
                  <c:v>31.08.2021</c:v>
                </c:pt>
                <c:pt idx="540">
                  <c:v>01.09.2021</c:v>
                </c:pt>
                <c:pt idx="541">
                  <c:v>02.09.2021</c:v>
                </c:pt>
                <c:pt idx="542">
                  <c:v>03.09.2021</c:v>
                </c:pt>
                <c:pt idx="543">
                  <c:v>04.09.2021</c:v>
                </c:pt>
                <c:pt idx="544">
                  <c:v>05.09.2021</c:v>
                </c:pt>
                <c:pt idx="545">
                  <c:v>06.09.2021</c:v>
                </c:pt>
                <c:pt idx="546">
                  <c:v>07.09.2021</c:v>
                </c:pt>
                <c:pt idx="547">
                  <c:v>08.09.2021</c:v>
                </c:pt>
                <c:pt idx="548">
                  <c:v>09.09.2021</c:v>
                </c:pt>
                <c:pt idx="549">
                  <c:v>10.09.2021</c:v>
                </c:pt>
                <c:pt idx="550">
                  <c:v>11.09.2021</c:v>
                </c:pt>
                <c:pt idx="551">
                  <c:v>12.09.2021</c:v>
                </c:pt>
                <c:pt idx="552">
                  <c:v>13.09.2021</c:v>
                </c:pt>
                <c:pt idx="553">
                  <c:v>14.09.2021</c:v>
                </c:pt>
                <c:pt idx="554">
                  <c:v>15.09.2021</c:v>
                </c:pt>
                <c:pt idx="555">
                  <c:v>16.09.2021</c:v>
                </c:pt>
                <c:pt idx="556">
                  <c:v>17.09.2021</c:v>
                </c:pt>
                <c:pt idx="557">
                  <c:v>18.09.2021</c:v>
                </c:pt>
                <c:pt idx="558">
                  <c:v>19.09.2021</c:v>
                </c:pt>
                <c:pt idx="559">
                  <c:v>20.09.2021</c:v>
                </c:pt>
                <c:pt idx="560">
                  <c:v>21.09.2021</c:v>
                </c:pt>
                <c:pt idx="561">
                  <c:v>22.09.2021</c:v>
                </c:pt>
                <c:pt idx="562">
                  <c:v>23.09.2021</c:v>
                </c:pt>
                <c:pt idx="563">
                  <c:v>24.09.2021</c:v>
                </c:pt>
                <c:pt idx="564">
                  <c:v>25.09.2021</c:v>
                </c:pt>
                <c:pt idx="565">
                  <c:v>26.09.2021</c:v>
                </c:pt>
                <c:pt idx="566">
                  <c:v>27.09.2021</c:v>
                </c:pt>
                <c:pt idx="567">
                  <c:v>28.09.2021</c:v>
                </c:pt>
                <c:pt idx="568">
                  <c:v>29.09.2021</c:v>
                </c:pt>
                <c:pt idx="569">
                  <c:v>30.09.2021</c:v>
                </c:pt>
                <c:pt idx="570">
                  <c:v>01.10.2021</c:v>
                </c:pt>
                <c:pt idx="571">
                  <c:v>02.10.2021</c:v>
                </c:pt>
                <c:pt idx="572">
                  <c:v>03.10.2021</c:v>
                </c:pt>
                <c:pt idx="573">
                  <c:v>04.10.2021</c:v>
                </c:pt>
                <c:pt idx="574">
                  <c:v>05.10.2021</c:v>
                </c:pt>
                <c:pt idx="575">
                  <c:v>06.10.2021</c:v>
                </c:pt>
                <c:pt idx="576">
                  <c:v>07.10.2021</c:v>
                </c:pt>
                <c:pt idx="577">
                  <c:v>08.10.2021</c:v>
                </c:pt>
                <c:pt idx="578">
                  <c:v>09.10.2021</c:v>
                </c:pt>
                <c:pt idx="579">
                  <c:v>10.10.2021</c:v>
                </c:pt>
                <c:pt idx="580">
                  <c:v>11.10.2021</c:v>
                </c:pt>
                <c:pt idx="581">
                  <c:v>12.10.2021</c:v>
                </c:pt>
                <c:pt idx="582">
                  <c:v>13.10.2021</c:v>
                </c:pt>
                <c:pt idx="583">
                  <c:v>14.10.2021</c:v>
                </c:pt>
                <c:pt idx="584">
                  <c:v>15.10.2021</c:v>
                </c:pt>
                <c:pt idx="585">
                  <c:v>16.10.2021</c:v>
                </c:pt>
                <c:pt idx="586">
                  <c:v>17.10.2021</c:v>
                </c:pt>
                <c:pt idx="587">
                  <c:v>18.10.2021</c:v>
                </c:pt>
                <c:pt idx="588">
                  <c:v>19.10.2021</c:v>
                </c:pt>
                <c:pt idx="589">
                  <c:v>20.10.2021</c:v>
                </c:pt>
                <c:pt idx="590">
                  <c:v>21.10.2021</c:v>
                </c:pt>
                <c:pt idx="591">
                  <c:v>22.10.2021</c:v>
                </c:pt>
                <c:pt idx="592">
                  <c:v>23.10.2021</c:v>
                </c:pt>
                <c:pt idx="593">
                  <c:v>24.10.2021</c:v>
                </c:pt>
                <c:pt idx="594">
                  <c:v>25.10.2021</c:v>
                </c:pt>
                <c:pt idx="595">
                  <c:v>26.10.2021</c:v>
                </c:pt>
                <c:pt idx="596">
                  <c:v>27.10.2021</c:v>
                </c:pt>
                <c:pt idx="597">
                  <c:v>28.10.2021</c:v>
                </c:pt>
                <c:pt idx="598">
                  <c:v>29.10.2021</c:v>
                </c:pt>
                <c:pt idx="599">
                  <c:v>30.10.2021</c:v>
                </c:pt>
                <c:pt idx="600">
                  <c:v>31.10.2021</c:v>
                </c:pt>
                <c:pt idx="601">
                  <c:v>01.10.2021</c:v>
                </c:pt>
                <c:pt idx="602">
                  <c:v>02.11.2021</c:v>
                </c:pt>
                <c:pt idx="603">
                  <c:v>03.11.2021</c:v>
                </c:pt>
                <c:pt idx="604">
                  <c:v>04.11.2021</c:v>
                </c:pt>
                <c:pt idx="605">
                  <c:v>05.11.2021</c:v>
                </c:pt>
                <c:pt idx="606">
                  <c:v>06.11.2021</c:v>
                </c:pt>
                <c:pt idx="607">
                  <c:v>07.11.2021</c:v>
                </c:pt>
                <c:pt idx="608">
                  <c:v>08.11.2021</c:v>
                </c:pt>
                <c:pt idx="609">
                  <c:v>09.11.2021</c:v>
                </c:pt>
                <c:pt idx="610">
                  <c:v>10.11.2021</c:v>
                </c:pt>
                <c:pt idx="611">
                  <c:v>11.11.2021</c:v>
                </c:pt>
                <c:pt idx="612">
                  <c:v>12.11.2021</c:v>
                </c:pt>
                <c:pt idx="613">
                  <c:v>13.11.2021</c:v>
                </c:pt>
                <c:pt idx="614">
                  <c:v>14.11.2021</c:v>
                </c:pt>
                <c:pt idx="615">
                  <c:v>15.11.2021</c:v>
                </c:pt>
                <c:pt idx="616">
                  <c:v>16.11.2021</c:v>
                </c:pt>
                <c:pt idx="617">
                  <c:v>17.11.2021</c:v>
                </c:pt>
                <c:pt idx="618">
                  <c:v>18.11.2021</c:v>
                </c:pt>
                <c:pt idx="619">
                  <c:v>19.11.2021</c:v>
                </c:pt>
                <c:pt idx="620">
                  <c:v>20.11.2021</c:v>
                </c:pt>
                <c:pt idx="621">
                  <c:v>21.11.2021</c:v>
                </c:pt>
                <c:pt idx="622">
                  <c:v>22.11.2021</c:v>
                </c:pt>
                <c:pt idx="623">
                  <c:v>23.11.2021</c:v>
                </c:pt>
                <c:pt idx="624">
                  <c:v>24.11.2021</c:v>
                </c:pt>
                <c:pt idx="625">
                  <c:v>25.11.2021</c:v>
                </c:pt>
                <c:pt idx="626">
                  <c:v>26.11.2021</c:v>
                </c:pt>
                <c:pt idx="627">
                  <c:v>27.11.2021</c:v>
                </c:pt>
                <c:pt idx="628">
                  <c:v>28.11.2021</c:v>
                </c:pt>
                <c:pt idx="629">
                  <c:v>29.11.2021</c:v>
                </c:pt>
                <c:pt idx="630">
                  <c:v>30.11.2021</c:v>
                </c:pt>
                <c:pt idx="631">
                  <c:v>01.12.2021</c:v>
                </c:pt>
              </c:strCache>
            </c:strRef>
          </c:cat>
          <c:val>
            <c:numRef>
              <c:f>Лист1!$B$3:$B$634</c:f>
              <c:numCache>
                <c:formatCode>General</c:formatCode>
                <c:ptCount val="632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  <c:pt idx="435">
                  <c:v>138</c:v>
                </c:pt>
                <c:pt idx="436">
                  <c:v>166</c:v>
                </c:pt>
                <c:pt idx="437">
                  <c:v>120</c:v>
                </c:pt>
                <c:pt idx="438">
                  <c:v>102</c:v>
                </c:pt>
                <c:pt idx="439">
                  <c:v>75</c:v>
                </c:pt>
                <c:pt idx="440">
                  <c:v>65</c:v>
                </c:pt>
                <c:pt idx="441">
                  <c:v>73</c:v>
                </c:pt>
                <c:pt idx="442">
                  <c:v>94</c:v>
                </c:pt>
                <c:pt idx="443">
                  <c:v>77</c:v>
                </c:pt>
                <c:pt idx="444">
                  <c:v>75</c:v>
                </c:pt>
                <c:pt idx="445">
                  <c:v>45</c:v>
                </c:pt>
                <c:pt idx="446">
                  <c:v>40</c:v>
                </c:pt>
                <c:pt idx="447">
                  <c:v>41</c:v>
                </c:pt>
                <c:pt idx="448">
                  <c:v>55</c:v>
                </c:pt>
                <c:pt idx="449">
                  <c:v>44</c:v>
                </c:pt>
                <c:pt idx="450">
                  <c:v>69</c:v>
                </c:pt>
                <c:pt idx="451">
                  <c:v>48</c:v>
                </c:pt>
                <c:pt idx="452">
                  <c:v>30</c:v>
                </c:pt>
                <c:pt idx="453">
                  <c:v>21</c:v>
                </c:pt>
                <c:pt idx="454">
                  <c:v>48</c:v>
                </c:pt>
                <c:pt idx="455">
                  <c:v>40</c:v>
                </c:pt>
                <c:pt idx="456">
                  <c:v>60</c:v>
                </c:pt>
                <c:pt idx="457">
                  <c:v>60</c:v>
                </c:pt>
                <c:pt idx="458">
                  <c:v>54</c:v>
                </c:pt>
                <c:pt idx="459">
                  <c:v>43</c:v>
                </c:pt>
                <c:pt idx="460">
                  <c:v>39</c:v>
                </c:pt>
                <c:pt idx="461">
                  <c:v>33</c:v>
                </c:pt>
                <c:pt idx="462">
                  <c:v>48</c:v>
                </c:pt>
                <c:pt idx="463">
                  <c:v>59</c:v>
                </c:pt>
                <c:pt idx="464">
                  <c:v>57</c:v>
                </c:pt>
                <c:pt idx="465">
                  <c:v>60</c:v>
                </c:pt>
                <c:pt idx="466">
                  <c:v>49</c:v>
                </c:pt>
                <c:pt idx="467">
                  <c:v>37</c:v>
                </c:pt>
                <c:pt idx="468">
                  <c:v>47</c:v>
                </c:pt>
                <c:pt idx="469">
                  <c:v>45</c:v>
                </c:pt>
                <c:pt idx="470">
                  <c:v>92</c:v>
                </c:pt>
                <c:pt idx="471">
                  <c:v>63</c:v>
                </c:pt>
                <c:pt idx="472">
                  <c:v>88</c:v>
                </c:pt>
                <c:pt idx="473">
                  <c:v>52</c:v>
                </c:pt>
                <c:pt idx="474">
                  <c:v>32</c:v>
                </c:pt>
                <c:pt idx="475">
                  <c:v>55</c:v>
                </c:pt>
                <c:pt idx="476">
                  <c:v>55</c:v>
                </c:pt>
                <c:pt idx="477">
                  <c:v>65</c:v>
                </c:pt>
                <c:pt idx="478">
                  <c:v>82</c:v>
                </c:pt>
                <c:pt idx="479">
                  <c:v>54</c:v>
                </c:pt>
                <c:pt idx="480">
                  <c:v>61</c:v>
                </c:pt>
                <c:pt idx="481">
                  <c:v>39</c:v>
                </c:pt>
                <c:pt idx="482">
                  <c:v>65</c:v>
                </c:pt>
                <c:pt idx="483">
                  <c:v>70</c:v>
                </c:pt>
                <c:pt idx="484">
                  <c:v>82</c:v>
                </c:pt>
                <c:pt idx="485">
                  <c:v>85</c:v>
                </c:pt>
                <c:pt idx="486">
                  <c:v>71</c:v>
                </c:pt>
                <c:pt idx="487">
                  <c:v>76</c:v>
                </c:pt>
                <c:pt idx="488">
                  <c:v>48</c:v>
                </c:pt>
                <c:pt idx="489">
                  <c:v>62</c:v>
                </c:pt>
                <c:pt idx="490">
                  <c:v>59</c:v>
                </c:pt>
                <c:pt idx="491">
                  <c:v>90</c:v>
                </c:pt>
                <c:pt idx="492">
                  <c:v>88</c:v>
                </c:pt>
                <c:pt idx="493">
                  <c:v>76</c:v>
                </c:pt>
                <c:pt idx="494">
                  <c:v>61</c:v>
                </c:pt>
                <c:pt idx="495">
                  <c:v>43</c:v>
                </c:pt>
                <c:pt idx="496">
                  <c:v>61</c:v>
                </c:pt>
                <c:pt idx="497">
                  <c:v>89</c:v>
                </c:pt>
                <c:pt idx="498">
                  <c:v>141</c:v>
                </c:pt>
                <c:pt idx="499">
                  <c:v>128</c:v>
                </c:pt>
                <c:pt idx="500">
                  <c:v>119</c:v>
                </c:pt>
                <c:pt idx="501">
                  <c:v>97</c:v>
                </c:pt>
                <c:pt idx="502">
                  <c:v>43</c:v>
                </c:pt>
                <c:pt idx="503">
                  <c:v>89</c:v>
                </c:pt>
                <c:pt idx="504">
                  <c:v>139</c:v>
                </c:pt>
                <c:pt idx="505">
                  <c:v>166</c:v>
                </c:pt>
                <c:pt idx="506">
                  <c:v>184</c:v>
                </c:pt>
                <c:pt idx="507">
                  <c:v>154</c:v>
                </c:pt>
                <c:pt idx="508">
                  <c:v>122</c:v>
                </c:pt>
                <c:pt idx="509">
                  <c:v>71</c:v>
                </c:pt>
                <c:pt idx="510">
                  <c:v>118</c:v>
                </c:pt>
                <c:pt idx="511">
                  <c:v>161</c:v>
                </c:pt>
                <c:pt idx="512">
                  <c:v>196</c:v>
                </c:pt>
                <c:pt idx="513">
                  <c:v>159</c:v>
                </c:pt>
                <c:pt idx="514">
                  <c:v>241</c:v>
                </c:pt>
                <c:pt idx="515">
                  <c:v>131</c:v>
                </c:pt>
                <c:pt idx="516">
                  <c:v>75</c:v>
                </c:pt>
                <c:pt idx="517">
                  <c:v>177</c:v>
                </c:pt>
                <c:pt idx="518">
                  <c:v>193</c:v>
                </c:pt>
                <c:pt idx="519">
                  <c:v>256</c:v>
                </c:pt>
                <c:pt idx="520">
                  <c:v>268</c:v>
                </c:pt>
                <c:pt idx="521">
                  <c:v>283</c:v>
                </c:pt>
                <c:pt idx="522">
                  <c:v>140</c:v>
                </c:pt>
                <c:pt idx="523">
                  <c:v>97</c:v>
                </c:pt>
                <c:pt idx="524">
                  <c:v>200</c:v>
                </c:pt>
                <c:pt idx="525">
                  <c:v>345</c:v>
                </c:pt>
                <c:pt idx="526">
                  <c:v>485</c:v>
                </c:pt>
                <c:pt idx="527">
                  <c:v>426</c:v>
                </c:pt>
                <c:pt idx="528">
                  <c:v>407</c:v>
                </c:pt>
                <c:pt idx="529">
                  <c:v>376</c:v>
                </c:pt>
                <c:pt idx="530">
                  <c:v>149</c:v>
                </c:pt>
                <c:pt idx="531">
                  <c:v>314</c:v>
                </c:pt>
                <c:pt idx="532">
                  <c:v>512</c:v>
                </c:pt>
                <c:pt idx="533">
                  <c:v>559</c:v>
                </c:pt>
                <c:pt idx="534">
                  <c:v>497</c:v>
                </c:pt>
                <c:pt idx="535">
                  <c:v>277</c:v>
                </c:pt>
                <c:pt idx="536">
                  <c:v>193</c:v>
                </c:pt>
                <c:pt idx="537">
                  <c:v>204</c:v>
                </c:pt>
                <c:pt idx="538">
                  <c:v>216</c:v>
                </c:pt>
                <c:pt idx="539">
                  <c:v>322</c:v>
                </c:pt>
                <c:pt idx="540">
                  <c:v>579</c:v>
                </c:pt>
                <c:pt idx="541">
                  <c:v>787</c:v>
                </c:pt>
                <c:pt idx="542">
                  <c:v>710</c:v>
                </c:pt>
                <c:pt idx="543">
                  <c:v>384</c:v>
                </c:pt>
                <c:pt idx="544">
                  <c:v>233</c:v>
                </c:pt>
                <c:pt idx="545">
                  <c:v>466</c:v>
                </c:pt>
                <c:pt idx="546">
                  <c:v>850</c:v>
                </c:pt>
                <c:pt idx="547">
                  <c:v>790</c:v>
                </c:pt>
                <c:pt idx="548">
                  <c:v>731</c:v>
                </c:pt>
                <c:pt idx="549">
                  <c:v>862</c:v>
                </c:pt>
                <c:pt idx="550">
                  <c:v>681</c:v>
                </c:pt>
                <c:pt idx="551">
                  <c:v>213</c:v>
                </c:pt>
                <c:pt idx="552">
                  <c:v>746</c:v>
                </c:pt>
                <c:pt idx="553">
                  <c:v>1143</c:v>
                </c:pt>
                <c:pt idx="554">
                  <c:v>1153</c:v>
                </c:pt>
                <c:pt idx="555">
                  <c:v>1289</c:v>
                </c:pt>
                <c:pt idx="556">
                  <c:v>1042</c:v>
                </c:pt>
                <c:pt idx="557">
                  <c:v>1031</c:v>
                </c:pt>
                <c:pt idx="558">
                  <c:v>484</c:v>
                </c:pt>
                <c:pt idx="559">
                  <c:v>950</c:v>
                </c:pt>
                <c:pt idx="560">
                  <c:v>1300</c:v>
                </c:pt>
                <c:pt idx="561">
                  <c:v>1371</c:v>
                </c:pt>
                <c:pt idx="562">
                  <c:v>1215</c:v>
                </c:pt>
                <c:pt idx="563">
                  <c:v>1194</c:v>
                </c:pt>
                <c:pt idx="564">
                  <c:v>647</c:v>
                </c:pt>
                <c:pt idx="565">
                  <c:v>648</c:v>
                </c:pt>
                <c:pt idx="566">
                  <c:v>1018</c:v>
                </c:pt>
                <c:pt idx="567">
                  <c:v>1209</c:v>
                </c:pt>
                <c:pt idx="568">
                  <c:v>1587</c:v>
                </c:pt>
                <c:pt idx="569">
                  <c:v>1553</c:v>
                </c:pt>
                <c:pt idx="570">
                  <c:v>1289</c:v>
                </c:pt>
                <c:pt idx="571">
                  <c:v>991</c:v>
                </c:pt>
                <c:pt idx="572">
                  <c:v>560</c:v>
                </c:pt>
                <c:pt idx="573">
                  <c:v>1078</c:v>
                </c:pt>
                <c:pt idx="574">
                  <c:v>1533</c:v>
                </c:pt>
                <c:pt idx="575">
                  <c:v>1588</c:v>
                </c:pt>
                <c:pt idx="576">
                  <c:v>1777</c:v>
                </c:pt>
                <c:pt idx="577">
                  <c:v>1470</c:v>
                </c:pt>
                <c:pt idx="578">
                  <c:v>1299</c:v>
                </c:pt>
                <c:pt idx="579">
                  <c:v>670</c:v>
                </c:pt>
                <c:pt idx="580">
                  <c:v>535</c:v>
                </c:pt>
                <c:pt idx="581">
                  <c:v>1542</c:v>
                </c:pt>
                <c:pt idx="582">
                  <c:v>2052</c:v>
                </c:pt>
                <c:pt idx="583">
                  <c:v>1666</c:v>
                </c:pt>
                <c:pt idx="584">
                  <c:v>1407</c:v>
                </c:pt>
                <c:pt idx="585">
                  <c:v>1565</c:v>
                </c:pt>
                <c:pt idx="586">
                  <c:v>1115</c:v>
                </c:pt>
                <c:pt idx="587">
                  <c:v>1370</c:v>
                </c:pt>
                <c:pt idx="588">
                  <c:v>1715</c:v>
                </c:pt>
                <c:pt idx="589">
                  <c:v>2068</c:v>
                </c:pt>
                <c:pt idx="590">
                  <c:v>1787</c:v>
                </c:pt>
                <c:pt idx="591">
                  <c:v>2056</c:v>
                </c:pt>
                <c:pt idx="592">
                  <c:v>1568</c:v>
                </c:pt>
                <c:pt idx="593">
                  <c:v>906</c:v>
                </c:pt>
                <c:pt idx="594">
                  <c:v>1294</c:v>
                </c:pt>
                <c:pt idx="595">
                  <c:v>1505</c:v>
                </c:pt>
                <c:pt idx="596">
                  <c:v>1826</c:v>
                </c:pt>
                <c:pt idx="597">
                  <c:v>1662</c:v>
                </c:pt>
                <c:pt idx="598">
                  <c:v>1573</c:v>
                </c:pt>
                <c:pt idx="599">
                  <c:v>1255</c:v>
                </c:pt>
                <c:pt idx="600">
                  <c:v>653</c:v>
                </c:pt>
                <c:pt idx="601">
                  <c:v>1346</c:v>
                </c:pt>
                <c:pt idx="602">
                  <c:v>1074</c:v>
                </c:pt>
                <c:pt idx="603">
                  <c:v>1487</c:v>
                </c:pt>
                <c:pt idx="604">
                  <c:v>1586</c:v>
                </c:pt>
                <c:pt idx="605">
                  <c:v>1389</c:v>
                </c:pt>
                <c:pt idx="606">
                  <c:v>954</c:v>
                </c:pt>
                <c:pt idx="607">
                  <c:v>447</c:v>
                </c:pt>
                <c:pt idx="608">
                  <c:v>1141</c:v>
                </c:pt>
                <c:pt idx="609">
                  <c:v>1378</c:v>
                </c:pt>
                <c:pt idx="610">
                  <c:v>980</c:v>
                </c:pt>
                <c:pt idx="611">
                  <c:v>1111</c:v>
                </c:pt>
                <c:pt idx="612">
                  <c:v>1261</c:v>
                </c:pt>
                <c:pt idx="613">
                  <c:v>730</c:v>
                </c:pt>
                <c:pt idx="614">
                  <c:v>152</c:v>
                </c:pt>
                <c:pt idx="615">
                  <c:v>956</c:v>
                </c:pt>
                <c:pt idx="616">
                  <c:v>977</c:v>
                </c:pt>
                <c:pt idx="617">
                  <c:v>891</c:v>
                </c:pt>
                <c:pt idx="618">
                  <c:v>802</c:v>
                </c:pt>
                <c:pt idx="619">
                  <c:v>763</c:v>
                </c:pt>
                <c:pt idx="620">
                  <c:v>620</c:v>
                </c:pt>
                <c:pt idx="621">
                  <c:v>371</c:v>
                </c:pt>
                <c:pt idx="622">
                  <c:v>655</c:v>
                </c:pt>
                <c:pt idx="623">
                  <c:v>544</c:v>
                </c:pt>
                <c:pt idx="624">
                  <c:v>860</c:v>
                </c:pt>
                <c:pt idx="625">
                  <c:v>855</c:v>
                </c:pt>
                <c:pt idx="626">
                  <c:v>712</c:v>
                </c:pt>
                <c:pt idx="627">
                  <c:v>498</c:v>
                </c:pt>
                <c:pt idx="628">
                  <c:v>107</c:v>
                </c:pt>
                <c:pt idx="629">
                  <c:v>677</c:v>
                </c:pt>
                <c:pt idx="630">
                  <c:v>664</c:v>
                </c:pt>
                <c:pt idx="631">
                  <c:v>659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Лист1!$A$2:$A$39</c:f>
              <c:strCache>
                <c:ptCount val="38"/>
                <c:pt idx="0">
                  <c:v>Transnistria</c:v>
                </c:pt>
                <c:pt idx="1">
                  <c:v>Chisinau</c:v>
                </c:pt>
                <c:pt idx="2">
                  <c:v>Soroca</c:v>
                </c:pt>
                <c:pt idx="3">
                  <c:v>Anenii Noi</c:v>
                </c:pt>
                <c:pt idx="4">
                  <c:v>Balti</c:v>
                </c:pt>
                <c:pt idx="5">
                  <c:v>Calarasi</c:v>
                </c:pt>
                <c:pt idx="6">
                  <c:v>Orhei</c:v>
                </c:pt>
                <c:pt idx="7">
                  <c:v>Ungheni</c:v>
                </c:pt>
                <c:pt idx="8">
                  <c:v>Cimislia</c:v>
                </c:pt>
                <c:pt idx="9">
                  <c:v>Drochia</c:v>
                </c:pt>
                <c:pt idx="10">
                  <c:v>Edinet</c:v>
                </c:pt>
                <c:pt idx="11">
                  <c:v>Floresti</c:v>
                </c:pt>
                <c:pt idx="12">
                  <c:v>Glodeni</c:v>
                </c:pt>
                <c:pt idx="13">
                  <c:v>Ocnita</c:v>
                </c:pt>
                <c:pt idx="14">
                  <c:v>Singerei</c:v>
                </c:pt>
                <c:pt idx="15">
                  <c:v>Cahul</c:v>
                </c:pt>
                <c:pt idx="16">
                  <c:v>Ialoveni</c:v>
                </c:pt>
                <c:pt idx="17">
                  <c:v>Rezina</c:v>
                </c:pt>
                <c:pt idx="18">
                  <c:v>Straseni</c:v>
                </c:pt>
                <c:pt idx="19">
                  <c:v>Ceadir-Lunga</c:v>
                </c:pt>
                <c:pt idx="20">
                  <c:v>Donduseni</c:v>
                </c:pt>
                <c:pt idx="21">
                  <c:v>Nisporeni</c:v>
                </c:pt>
                <c:pt idx="22">
                  <c:v>Stefan Voda</c:v>
                </c:pt>
                <c:pt idx="23">
                  <c:v>Taraclia</c:v>
                </c:pt>
                <c:pt idx="24">
                  <c:v>Telenesti</c:v>
                </c:pt>
                <c:pt idx="25">
                  <c:v>Basarabeasca</c:v>
                </c:pt>
                <c:pt idx="26">
                  <c:v>Briceni</c:v>
                </c:pt>
                <c:pt idx="27">
                  <c:v>Dubasari</c:v>
                </c:pt>
                <c:pt idx="28">
                  <c:v>Falesti</c:v>
                </c:pt>
                <c:pt idx="29">
                  <c:v>Leova</c:v>
                </c:pt>
                <c:pt idx="30">
                  <c:v>Riscani</c:v>
                </c:pt>
                <c:pt idx="31">
                  <c:v>Soldanesti</c:v>
                </c:pt>
                <c:pt idx="32">
                  <c:v>Cantemir</c:v>
                </c:pt>
                <c:pt idx="33">
                  <c:v>Causeni</c:v>
                </c:pt>
                <c:pt idx="34">
                  <c:v>Comrat</c:v>
                </c:pt>
                <c:pt idx="35">
                  <c:v>Vulcanesti</c:v>
                </c:pt>
                <c:pt idx="36">
                  <c:v>Criuleni</c:v>
                </c:pt>
                <c:pt idx="37">
                  <c:v>Hincesti</c:v>
                </c:pt>
              </c:strCache>
            </c:strRef>
          </c:cat>
          <c:val>
            <c:numRef>
              <c:f>Лист1!$B$2:$B$39</c:f>
              <c:numCache>
                <c:formatCode>General</c:formatCode>
                <c:ptCount val="38"/>
                <c:pt idx="0">
                  <c:v>323</c:v>
                </c:pt>
                <c:pt idx="1">
                  <c:v>135</c:v>
                </c:pt>
                <c:pt idx="2">
                  <c:v>17</c:v>
                </c:pt>
                <c:pt idx="3">
                  <c:v>14</c:v>
                </c:pt>
                <c:pt idx="4">
                  <c:v>12</c:v>
                </c:pt>
                <c:pt idx="5">
                  <c:v>12</c:v>
                </c:pt>
                <c:pt idx="6">
                  <c:v>10</c:v>
                </c:pt>
                <c:pt idx="7">
                  <c:v>10</c:v>
                </c:pt>
                <c:pt idx="8">
                  <c:v>7</c:v>
                </c:pt>
                <c:pt idx="9">
                  <c:v>7</c:v>
                </c:pt>
                <c:pt idx="10">
                  <c:v>7</c:v>
                </c:pt>
                <c:pt idx="11">
                  <c:v>7</c:v>
                </c:pt>
                <c:pt idx="12">
                  <c:v>7</c:v>
                </c:pt>
                <c:pt idx="13">
                  <c:v>7</c:v>
                </c:pt>
                <c:pt idx="14">
                  <c:v>7</c:v>
                </c:pt>
                <c:pt idx="15">
                  <c:v>6</c:v>
                </c:pt>
                <c:pt idx="16">
                  <c:v>6</c:v>
                </c:pt>
                <c:pt idx="17">
                  <c:v>5</c:v>
                </c:pt>
                <c:pt idx="18">
                  <c:v>5</c:v>
                </c:pt>
                <c:pt idx="19">
                  <c:v>4</c:v>
                </c:pt>
                <c:pt idx="20">
                  <c:v>4</c:v>
                </c:pt>
                <c:pt idx="21">
                  <c:v>4</c:v>
                </c:pt>
                <c:pt idx="22">
                  <c:v>4</c:v>
                </c:pt>
                <c:pt idx="23">
                  <c:v>4</c:v>
                </c:pt>
                <c:pt idx="24">
                  <c:v>4</c:v>
                </c:pt>
                <c:pt idx="25">
                  <c:v>3</c:v>
                </c:pt>
                <c:pt idx="26">
                  <c:v>3</c:v>
                </c:pt>
                <c:pt idx="27">
                  <c:v>3</c:v>
                </c:pt>
                <c:pt idx="28">
                  <c:v>3</c:v>
                </c:pt>
                <c:pt idx="29">
                  <c:v>3</c:v>
                </c:pt>
                <c:pt idx="30">
                  <c:v>3</c:v>
                </c:pt>
                <c:pt idx="31">
                  <c:v>3</c:v>
                </c:pt>
                <c:pt idx="32">
                  <c:v>2</c:v>
                </c:pt>
                <c:pt idx="33">
                  <c:v>2</c:v>
                </c:pt>
                <c:pt idx="34">
                  <c:v>2</c:v>
                </c:pt>
                <c:pt idx="35">
                  <c:v>2</c:v>
                </c:pt>
                <c:pt idx="36">
                  <c:v>1</c:v>
                </c:pt>
                <c:pt idx="3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 sz="2800"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Лист1!$A$2:$A$581</c:f>
              <c:strCache>
                <c:ptCount val="580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  <c:pt idx="496">
                  <c:v>09.09.2021</c:v>
                </c:pt>
                <c:pt idx="497">
                  <c:v>10.09.2021</c:v>
                </c:pt>
                <c:pt idx="498">
                  <c:v>11.09.2021</c:v>
                </c:pt>
                <c:pt idx="499">
                  <c:v>12.09.2021</c:v>
                </c:pt>
                <c:pt idx="500">
                  <c:v>13.09.2021</c:v>
                </c:pt>
                <c:pt idx="501">
                  <c:v>14.09.2021</c:v>
                </c:pt>
                <c:pt idx="502">
                  <c:v>15.09.2021</c:v>
                </c:pt>
                <c:pt idx="503">
                  <c:v>16.09.2021</c:v>
                </c:pt>
                <c:pt idx="504">
                  <c:v>17.09.2021</c:v>
                </c:pt>
                <c:pt idx="505">
                  <c:v>18.09.2021</c:v>
                </c:pt>
                <c:pt idx="506">
                  <c:v>19.09.2021</c:v>
                </c:pt>
                <c:pt idx="507">
                  <c:v>20.09.2021</c:v>
                </c:pt>
                <c:pt idx="508">
                  <c:v>21.09.2021</c:v>
                </c:pt>
                <c:pt idx="509">
                  <c:v>22.09.2021</c:v>
                </c:pt>
                <c:pt idx="510">
                  <c:v>23.09.2021</c:v>
                </c:pt>
                <c:pt idx="511">
                  <c:v>24.09.2021</c:v>
                </c:pt>
                <c:pt idx="512">
                  <c:v>25.09.2021</c:v>
                </c:pt>
                <c:pt idx="513">
                  <c:v>26.09.2021</c:v>
                </c:pt>
                <c:pt idx="514">
                  <c:v>27.09.2021</c:v>
                </c:pt>
                <c:pt idx="515">
                  <c:v>28.09.2021</c:v>
                </c:pt>
                <c:pt idx="516">
                  <c:v>29.09.2021</c:v>
                </c:pt>
                <c:pt idx="517">
                  <c:v>30.09.2021</c:v>
                </c:pt>
                <c:pt idx="518">
                  <c:v>01.10.2021</c:v>
                </c:pt>
                <c:pt idx="519">
                  <c:v>02.10.2021</c:v>
                </c:pt>
                <c:pt idx="520">
                  <c:v>03.10.2021</c:v>
                </c:pt>
                <c:pt idx="521">
                  <c:v>04.10.2021</c:v>
                </c:pt>
                <c:pt idx="522">
                  <c:v>05.10.2021</c:v>
                </c:pt>
                <c:pt idx="523">
                  <c:v>06.10.2021</c:v>
                </c:pt>
                <c:pt idx="524">
                  <c:v>07.10.2021</c:v>
                </c:pt>
                <c:pt idx="525">
                  <c:v>08.10.2021</c:v>
                </c:pt>
                <c:pt idx="526">
                  <c:v>09.10.2021</c:v>
                </c:pt>
                <c:pt idx="527">
                  <c:v>10.10.2021</c:v>
                </c:pt>
                <c:pt idx="528">
                  <c:v>11.10.2021</c:v>
                </c:pt>
                <c:pt idx="529">
                  <c:v>12.10.2021</c:v>
                </c:pt>
                <c:pt idx="530">
                  <c:v>13.10.2021</c:v>
                </c:pt>
                <c:pt idx="531">
                  <c:v>14.10.2021</c:v>
                </c:pt>
                <c:pt idx="532">
                  <c:v>15.10.2021</c:v>
                </c:pt>
                <c:pt idx="533">
                  <c:v>16.10.2021</c:v>
                </c:pt>
                <c:pt idx="534">
                  <c:v>17.10.2021</c:v>
                </c:pt>
                <c:pt idx="535">
                  <c:v>18.10.2021</c:v>
                </c:pt>
                <c:pt idx="536">
                  <c:v>19.10.2021</c:v>
                </c:pt>
                <c:pt idx="537">
                  <c:v>20.10.2021</c:v>
                </c:pt>
                <c:pt idx="538">
                  <c:v>21.10.2021</c:v>
                </c:pt>
                <c:pt idx="539">
                  <c:v>22.10.2021</c:v>
                </c:pt>
                <c:pt idx="540">
                  <c:v>23.10.2021</c:v>
                </c:pt>
                <c:pt idx="541">
                  <c:v>24.10.2021</c:v>
                </c:pt>
                <c:pt idx="542">
                  <c:v>25.10.2021</c:v>
                </c:pt>
                <c:pt idx="543">
                  <c:v>26.10.2021</c:v>
                </c:pt>
                <c:pt idx="544">
                  <c:v>27.10.2021</c:v>
                </c:pt>
                <c:pt idx="545">
                  <c:v>28.10.2021</c:v>
                </c:pt>
                <c:pt idx="546">
                  <c:v>29.10.2021</c:v>
                </c:pt>
                <c:pt idx="547">
                  <c:v>30.10.2021</c:v>
                </c:pt>
                <c:pt idx="548">
                  <c:v>31.10.2021</c:v>
                </c:pt>
                <c:pt idx="549">
                  <c:v>01.11.2021</c:v>
                </c:pt>
                <c:pt idx="550">
                  <c:v>02.11.2021</c:v>
                </c:pt>
                <c:pt idx="551">
                  <c:v>03.11.2021</c:v>
                </c:pt>
                <c:pt idx="552">
                  <c:v>04.11.2021</c:v>
                </c:pt>
                <c:pt idx="553">
                  <c:v>05.11.2021</c:v>
                </c:pt>
                <c:pt idx="554">
                  <c:v>06.11.2021</c:v>
                </c:pt>
                <c:pt idx="555">
                  <c:v>07.11.2021</c:v>
                </c:pt>
                <c:pt idx="556">
                  <c:v>08.11.2021</c:v>
                </c:pt>
                <c:pt idx="557">
                  <c:v>09.11.2021</c:v>
                </c:pt>
                <c:pt idx="558">
                  <c:v>10.11.2021</c:v>
                </c:pt>
                <c:pt idx="559">
                  <c:v>11.11.2021</c:v>
                </c:pt>
                <c:pt idx="560">
                  <c:v>12.11.2021</c:v>
                </c:pt>
                <c:pt idx="561">
                  <c:v>13.11.2021</c:v>
                </c:pt>
                <c:pt idx="562">
                  <c:v>14.11.2021</c:v>
                </c:pt>
                <c:pt idx="563">
                  <c:v>15.11.2021</c:v>
                </c:pt>
                <c:pt idx="564">
                  <c:v>16.11.20211</c:v>
                </c:pt>
                <c:pt idx="565">
                  <c:v>17.11.2021</c:v>
                </c:pt>
                <c:pt idx="566">
                  <c:v>18.11.2021</c:v>
                </c:pt>
                <c:pt idx="567">
                  <c:v>19.11.2021</c:v>
                </c:pt>
                <c:pt idx="568">
                  <c:v>20.11.2021</c:v>
                </c:pt>
                <c:pt idx="569">
                  <c:v>21.11.2021</c:v>
                </c:pt>
                <c:pt idx="570">
                  <c:v>22.11.2021</c:v>
                </c:pt>
                <c:pt idx="571">
                  <c:v>23.11.2021</c:v>
                </c:pt>
                <c:pt idx="572">
                  <c:v>24.11.2021</c:v>
                </c:pt>
                <c:pt idx="573">
                  <c:v>25.11.2021</c:v>
                </c:pt>
                <c:pt idx="574">
                  <c:v>26.11.2021</c:v>
                </c:pt>
                <c:pt idx="575">
                  <c:v>27.11.2021</c:v>
                </c:pt>
                <c:pt idx="576">
                  <c:v>28.11.2021</c:v>
                </c:pt>
                <c:pt idx="577">
                  <c:v>29.11.2021</c:v>
                </c:pt>
                <c:pt idx="578">
                  <c:v>30.11.2021</c:v>
                </c:pt>
                <c:pt idx="579">
                  <c:v>01.12.2021</c:v>
                </c:pt>
              </c:strCache>
            </c:strRef>
          </c:cat>
          <c:val>
            <c:numRef>
              <c:f>Лист1!$B$2:$B$581</c:f>
              <c:numCache>
                <c:formatCode>General</c:formatCode>
                <c:ptCount val="580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  <c:pt idx="498">
                  <c:v>512</c:v>
                </c:pt>
                <c:pt idx="499">
                  <c:v>499</c:v>
                </c:pt>
                <c:pt idx="500">
                  <c:v>443</c:v>
                </c:pt>
                <c:pt idx="501">
                  <c:v>586</c:v>
                </c:pt>
                <c:pt idx="502">
                  <c:v>642</c:v>
                </c:pt>
                <c:pt idx="503">
                  <c:v>714</c:v>
                </c:pt>
                <c:pt idx="504">
                  <c:v>802</c:v>
                </c:pt>
                <c:pt idx="505">
                  <c:v>778</c:v>
                </c:pt>
                <c:pt idx="506">
                  <c:v>648</c:v>
                </c:pt>
                <c:pt idx="507">
                  <c:v>674</c:v>
                </c:pt>
                <c:pt idx="508">
                  <c:v>725</c:v>
                </c:pt>
                <c:pt idx="509">
                  <c:v>914</c:v>
                </c:pt>
                <c:pt idx="510">
                  <c:v>955</c:v>
                </c:pt>
                <c:pt idx="511">
                  <c:v>1012</c:v>
                </c:pt>
                <c:pt idx="512">
                  <c:v>1025</c:v>
                </c:pt>
                <c:pt idx="513">
                  <c:v>582</c:v>
                </c:pt>
                <c:pt idx="514">
                  <c:v>661</c:v>
                </c:pt>
                <c:pt idx="515">
                  <c:v>1195</c:v>
                </c:pt>
                <c:pt idx="516">
                  <c:v>1230</c:v>
                </c:pt>
                <c:pt idx="517">
                  <c:v>1314</c:v>
                </c:pt>
                <c:pt idx="518">
                  <c:v>1463</c:v>
                </c:pt>
                <c:pt idx="519">
                  <c:v>1169</c:v>
                </c:pt>
                <c:pt idx="520">
                  <c:v>463</c:v>
                </c:pt>
                <c:pt idx="521">
                  <c:v>893</c:v>
                </c:pt>
                <c:pt idx="522">
                  <c:v>1215</c:v>
                </c:pt>
                <c:pt idx="523">
                  <c:v>1378</c:v>
                </c:pt>
                <c:pt idx="524">
                  <c:v>1512</c:v>
                </c:pt>
                <c:pt idx="525">
                  <c:v>1199</c:v>
                </c:pt>
                <c:pt idx="526">
                  <c:v>1129</c:v>
                </c:pt>
                <c:pt idx="527">
                  <c:v>835</c:v>
                </c:pt>
                <c:pt idx="528">
                  <c:v>331</c:v>
                </c:pt>
                <c:pt idx="529">
                  <c:v>899</c:v>
                </c:pt>
                <c:pt idx="530">
                  <c:v>1345</c:v>
                </c:pt>
                <c:pt idx="531">
                  <c:v>1387</c:v>
                </c:pt>
                <c:pt idx="532">
                  <c:v>1352</c:v>
                </c:pt>
                <c:pt idx="533">
                  <c:v>1375</c:v>
                </c:pt>
                <c:pt idx="534">
                  <c:v>973</c:v>
                </c:pt>
                <c:pt idx="535">
                  <c:v>1219</c:v>
                </c:pt>
                <c:pt idx="536">
                  <c:v>1418</c:v>
                </c:pt>
                <c:pt idx="537">
                  <c:v>1483</c:v>
                </c:pt>
                <c:pt idx="538">
                  <c:v>1450</c:v>
                </c:pt>
                <c:pt idx="539">
                  <c:v>1512</c:v>
                </c:pt>
                <c:pt idx="540">
                  <c:v>1409</c:v>
                </c:pt>
                <c:pt idx="541">
                  <c:v>1201</c:v>
                </c:pt>
                <c:pt idx="542">
                  <c:v>1195</c:v>
                </c:pt>
                <c:pt idx="543">
                  <c:v>1368</c:v>
                </c:pt>
                <c:pt idx="544">
                  <c:v>1474</c:v>
                </c:pt>
                <c:pt idx="545">
                  <c:v>1662</c:v>
                </c:pt>
                <c:pt idx="546">
                  <c:v>1498</c:v>
                </c:pt>
                <c:pt idx="547">
                  <c:v>1509</c:v>
                </c:pt>
                <c:pt idx="548">
                  <c:v>1104</c:v>
                </c:pt>
                <c:pt idx="549">
                  <c:v>1315</c:v>
                </c:pt>
                <c:pt idx="550">
                  <c:v>1283</c:v>
                </c:pt>
                <c:pt idx="551">
                  <c:v>1364</c:v>
                </c:pt>
                <c:pt idx="552">
                  <c:v>1497</c:v>
                </c:pt>
                <c:pt idx="553">
                  <c:v>1389</c:v>
                </c:pt>
                <c:pt idx="554">
                  <c:v>1219</c:v>
                </c:pt>
                <c:pt idx="555">
                  <c:v>897</c:v>
                </c:pt>
                <c:pt idx="556">
                  <c:v>1098</c:v>
                </c:pt>
                <c:pt idx="557">
                  <c:v>1378</c:v>
                </c:pt>
                <c:pt idx="558">
                  <c:v>1325</c:v>
                </c:pt>
                <c:pt idx="559">
                  <c:v>1218</c:v>
                </c:pt>
                <c:pt idx="560">
                  <c:v>1112</c:v>
                </c:pt>
                <c:pt idx="561">
                  <c:v>1049</c:v>
                </c:pt>
                <c:pt idx="562">
                  <c:v>636</c:v>
                </c:pt>
                <c:pt idx="563">
                  <c:v>913</c:v>
                </c:pt>
                <c:pt idx="564">
                  <c:v>1462</c:v>
                </c:pt>
                <c:pt idx="565">
                  <c:v>1375</c:v>
                </c:pt>
                <c:pt idx="566">
                  <c:v>1001</c:v>
                </c:pt>
                <c:pt idx="567">
                  <c:v>785</c:v>
                </c:pt>
                <c:pt idx="568">
                  <c:v>1281</c:v>
                </c:pt>
                <c:pt idx="569">
                  <c:v>767</c:v>
                </c:pt>
                <c:pt idx="570">
                  <c:v>750</c:v>
                </c:pt>
                <c:pt idx="571">
                  <c:v>1313</c:v>
                </c:pt>
                <c:pt idx="572">
                  <c:v>1027</c:v>
                </c:pt>
                <c:pt idx="573">
                  <c:v>1031</c:v>
                </c:pt>
                <c:pt idx="574">
                  <c:v>812</c:v>
                </c:pt>
                <c:pt idx="575">
                  <c:v>841</c:v>
                </c:pt>
                <c:pt idx="576">
                  <c:v>562</c:v>
                </c:pt>
                <c:pt idx="577">
                  <c:v>489</c:v>
                </c:pt>
                <c:pt idx="578">
                  <c:v>590</c:v>
                </c:pt>
                <c:pt idx="579">
                  <c:v>568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6" y="8594312"/>
            <a:ext cx="15449037" cy="1905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01.12.202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6" name="Imagine 5">
            <a:extLst>
              <a:ext uri="{FF2B5EF4-FFF2-40B4-BE49-F238E27FC236}">
                <a16:creationId xmlns:a16="http://schemas.microsoft.com/office/drawing/2014/main" id="{5A779B2A-EE9E-4D39-8524-E69CA89E9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920" y="1691228"/>
            <a:ext cx="5233567" cy="216149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9.141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7DEBFFC2-5C82-4740-B089-E94ABFC5C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9870" y="4600866"/>
            <a:ext cx="7744260" cy="319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069359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7016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72693" y="235293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+659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83196" y="5288533"/>
            <a:ext cx="17708410" cy="2285418"/>
            <a:chOff x="-10503" y="-172537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-170203"/>
              <a:ext cx="6067435" cy="2282404"/>
              <a:chOff x="-1" y="-173214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73214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83196" y="7872079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364.433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97183081"/>
              </p:ext>
            </p:extLst>
          </p:nvPr>
        </p:nvGraphicFramePr>
        <p:xfrm>
          <a:off x="338666" y="1852193"/>
          <a:ext cx="24045333" cy="11034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4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6</a:t>
                </a:r>
                <a:r>
                  <a:rPr lang="en-US" b="1" dirty="0"/>
                  <a:t>.</a:t>
                </a:r>
                <a:r>
                  <a:rPr lang="ro-RO" b="1" dirty="0"/>
                  <a:t>158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794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2.217.126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770092987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348.276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+568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708836187"/>
              </p:ext>
            </p:extLst>
          </p:nvPr>
        </p:nvGraphicFramePr>
        <p:xfrm>
          <a:off x="689811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3746562" y="3723586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+14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4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8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11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134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13009</TotalTime>
  <Words>267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Evoluția zilnică a cazurilor noi de COVID-19</vt:lpstr>
      <vt:lpstr>Testarea COVID-19</vt:lpstr>
      <vt:lpstr>Prezentare PowerPoint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1561</cp:revision>
  <dcterms:modified xsi:type="dcterms:W3CDTF">2021-12-01T17:51:29Z</dcterms:modified>
</cp:coreProperties>
</file>