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21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845389789361618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Лист1!$A$3:$A$636</c:f>
              <c:strCache>
                <c:ptCount val="634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</c:strCache>
            </c:strRef>
          </c:cat>
          <c:val>
            <c:numRef>
              <c:f>Лист1!$B$3:$B$636</c:f>
              <c:numCache>
                <c:formatCode>General</c:formatCode>
                <c:ptCount val="63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Cazuri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Лист1!$A$2:$A$38</c:f>
              <c:strCache>
                <c:ptCount val="37"/>
                <c:pt idx="0">
                  <c:v>Transnistria</c:v>
                </c:pt>
                <c:pt idx="1">
                  <c:v>Chisinau</c:v>
                </c:pt>
                <c:pt idx="2">
                  <c:v>Balti</c:v>
                </c:pt>
                <c:pt idx="3">
                  <c:v>Floresti</c:v>
                </c:pt>
                <c:pt idx="4">
                  <c:v>Nisporeni</c:v>
                </c:pt>
                <c:pt idx="5">
                  <c:v>Ungheni</c:v>
                </c:pt>
                <c:pt idx="6">
                  <c:v>Causeni</c:v>
                </c:pt>
                <c:pt idx="7">
                  <c:v>Hincesti</c:v>
                </c:pt>
                <c:pt idx="8">
                  <c:v>Ialoveni</c:v>
                </c:pt>
                <c:pt idx="9">
                  <c:v>Calarasi</c:v>
                </c:pt>
                <c:pt idx="10">
                  <c:v>Briceni</c:v>
                </c:pt>
                <c:pt idx="11">
                  <c:v>Comrat</c:v>
                </c:pt>
                <c:pt idx="12">
                  <c:v>Drochia</c:v>
                </c:pt>
                <c:pt idx="13">
                  <c:v>Orhei</c:v>
                </c:pt>
                <c:pt idx="14">
                  <c:v>Riscani</c:v>
                </c:pt>
                <c:pt idx="15">
                  <c:v>Ceadir-Lunga</c:v>
                </c:pt>
                <c:pt idx="16">
                  <c:v>Ocnita</c:v>
                </c:pt>
                <c:pt idx="17">
                  <c:v>Anenii Noi</c:v>
                </c:pt>
                <c:pt idx="18">
                  <c:v>Cahul</c:v>
                </c:pt>
                <c:pt idx="19">
                  <c:v>Cantemir</c:v>
                </c:pt>
                <c:pt idx="20">
                  <c:v>Criuleni</c:v>
                </c:pt>
                <c:pt idx="21">
                  <c:v>Edinet</c:v>
                </c:pt>
                <c:pt idx="22">
                  <c:v>Glodeni</c:v>
                </c:pt>
                <c:pt idx="23">
                  <c:v>Rezina</c:v>
                </c:pt>
                <c:pt idx="24">
                  <c:v>Singerei</c:v>
                </c:pt>
                <c:pt idx="25">
                  <c:v>Soldanesti</c:v>
                </c:pt>
                <c:pt idx="26">
                  <c:v>Soroca</c:v>
                </c:pt>
                <c:pt idx="27">
                  <c:v>Taraclia</c:v>
                </c:pt>
                <c:pt idx="28">
                  <c:v>Donduseni</c:v>
                </c:pt>
                <c:pt idx="29">
                  <c:v>Stefan Voda</c:v>
                </c:pt>
                <c:pt idx="30">
                  <c:v>Basarabeasca </c:v>
                </c:pt>
                <c:pt idx="31">
                  <c:v>Cimislia</c:v>
                </c:pt>
                <c:pt idx="32">
                  <c:v>Falesti</c:v>
                </c:pt>
                <c:pt idx="33">
                  <c:v>Dubasari</c:v>
                </c:pt>
                <c:pt idx="34">
                  <c:v>Straseni</c:v>
                </c:pt>
                <c:pt idx="35">
                  <c:v>Telenesti</c:v>
                </c:pt>
                <c:pt idx="36">
                  <c:v>Vulcanesti</c:v>
                </c:pt>
              </c:strCache>
            </c:strRef>
          </c:cat>
          <c:val>
            <c:numRef>
              <c:f>Лист1!$B$2:$B$38</c:f>
              <c:numCache>
                <c:formatCode>General</c:formatCode>
                <c:ptCount val="37"/>
                <c:pt idx="0">
                  <c:v>267</c:v>
                </c:pt>
                <c:pt idx="1">
                  <c:v>109</c:v>
                </c:pt>
                <c:pt idx="2">
                  <c:v>11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8</c:v>
                </c:pt>
                <c:pt idx="7">
                  <c:v>8</c:v>
                </c:pt>
                <c:pt idx="8">
                  <c:v>8</c:v>
                </c:pt>
                <c:pt idx="9">
                  <c:v>7</c:v>
                </c:pt>
                <c:pt idx="10">
                  <c:v>6</c:v>
                </c:pt>
                <c:pt idx="11">
                  <c:v>6</c:v>
                </c:pt>
                <c:pt idx="12">
                  <c:v>6</c:v>
                </c:pt>
                <c:pt idx="13">
                  <c:v>6</c:v>
                </c:pt>
                <c:pt idx="14">
                  <c:v>6</c:v>
                </c:pt>
                <c:pt idx="15">
                  <c:v>5</c:v>
                </c:pt>
                <c:pt idx="16">
                  <c:v>5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4</c:v>
                </c:pt>
                <c:pt idx="27">
                  <c:v>4</c:v>
                </c:pt>
                <c:pt idx="28">
                  <c:v>3</c:v>
                </c:pt>
                <c:pt idx="29">
                  <c:v>3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Лист1!$A$2:$A$583</c:f>
              <c:strCache>
                <c:ptCount val="582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</c:strCache>
            </c:strRef>
          </c:cat>
          <c:val>
            <c:numRef>
              <c:f>Лист1!$B$2:$B$583</c:f>
              <c:numCache>
                <c:formatCode>General</c:formatCode>
                <c:ptCount val="582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03.12.202</a:t>
            </a:r>
            <a:r>
              <a:rPr lang="en-US" dirty="0"/>
              <a:t>1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6940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72693" y="2352937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+548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2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365.713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04884415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72599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</a:t>
                </a:r>
                <a:r>
                  <a:rPr lang="en-US" b="1" dirty="0"/>
                  <a:t>.</a:t>
                </a:r>
                <a:r>
                  <a:rPr lang="ro-RO" b="1" dirty="0"/>
                  <a:t>151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</a:t>
                </a:r>
                <a:r>
                  <a:rPr lang="en-US" b="1" dirty="0">
                    <a:solidFill>
                      <a:schemeClr val="bg1"/>
                    </a:solidFill>
                  </a:rPr>
                  <a:t>.</a:t>
                </a:r>
                <a:r>
                  <a:rPr lang="ro-RO" b="1" dirty="0">
                    <a:solidFill>
                      <a:schemeClr val="bg1"/>
                    </a:solidFill>
                  </a:rPr>
                  <a:t>724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2.229.418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528215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19538958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349.581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+636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061244985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03937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3746562" y="3723586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+6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3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2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dirty="0"/>
                  <a:t>22</a:t>
                </a:r>
                <a:endParaRPr lang="ro-RO" sz="8800" b="1"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165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9.192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+30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13031</TotalTime>
  <Words>267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1563</cp:revision>
  <dcterms:modified xsi:type="dcterms:W3CDTF">2021-12-03T17:00:51Z</dcterms:modified>
</cp:coreProperties>
</file>