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Лист1!$A$3:$A$638</c:f>
              <c:strCache>
                <c:ptCount val="636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</c:strCache>
            </c:strRef>
          </c:cat>
          <c:val>
            <c:numRef>
              <c:f>Лист1!$B$3:$B$638</c:f>
              <c:numCache>
                <c:formatCode>General</c:formatCode>
                <c:ptCount val="63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Chisinau</c:v>
                </c:pt>
                <c:pt idx="1">
                  <c:v>Cahul</c:v>
                </c:pt>
                <c:pt idx="2">
                  <c:v>Soroca</c:v>
                </c:pt>
                <c:pt idx="3">
                  <c:v>Floresti</c:v>
                </c:pt>
                <c:pt idx="4">
                  <c:v>Orhei</c:v>
                </c:pt>
                <c:pt idx="5">
                  <c:v>Cantemir</c:v>
                </c:pt>
                <c:pt idx="6">
                  <c:v>Transnistria</c:v>
                </c:pt>
                <c:pt idx="7">
                  <c:v>Balti</c:v>
                </c:pt>
                <c:pt idx="8">
                  <c:v>Donduseni</c:v>
                </c:pt>
                <c:pt idx="9">
                  <c:v>Ialoveni</c:v>
                </c:pt>
                <c:pt idx="10">
                  <c:v>Anenii Noi</c:v>
                </c:pt>
                <c:pt idx="11">
                  <c:v>Cimislia</c:v>
                </c:pt>
                <c:pt idx="12">
                  <c:v>Drochia</c:v>
                </c:pt>
                <c:pt idx="13">
                  <c:v>Falesti</c:v>
                </c:pt>
                <c:pt idx="14">
                  <c:v>Leova</c:v>
                </c:pt>
                <c:pt idx="15">
                  <c:v>Ocnita</c:v>
                </c:pt>
                <c:pt idx="16">
                  <c:v>Briceni</c:v>
                </c:pt>
                <c:pt idx="17">
                  <c:v>Calarasi</c:v>
                </c:pt>
                <c:pt idx="18">
                  <c:v>Ceadir-Lunga</c:v>
                </c:pt>
                <c:pt idx="19">
                  <c:v>Criuleni</c:v>
                </c:pt>
                <c:pt idx="20">
                  <c:v>Dubasari</c:v>
                </c:pt>
                <c:pt idx="21">
                  <c:v>Hincesti</c:v>
                </c:pt>
                <c:pt idx="22">
                  <c:v>Nisporeni</c:v>
                </c:pt>
                <c:pt idx="23">
                  <c:v>Riscani</c:v>
                </c:pt>
                <c:pt idx="24">
                  <c:v>Straseni</c:v>
                </c:pt>
                <c:pt idx="25">
                  <c:v>Telenesti</c:v>
                </c:pt>
                <c:pt idx="26">
                  <c:v>Ungheni</c:v>
                </c:pt>
              </c:strCache>
            </c:strRef>
          </c:cat>
          <c:val>
            <c:numRef>
              <c:f>Лист1!$B$2:$B$28</c:f>
              <c:numCache>
                <c:formatCode>General</c:formatCode>
                <c:ptCount val="27"/>
                <c:pt idx="0">
                  <c:v>29</c:v>
                </c:pt>
                <c:pt idx="1">
                  <c:v>8</c:v>
                </c:pt>
                <c:pt idx="2">
                  <c:v>7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Лист1!$A$2:$A$585</c:f>
              <c:strCache>
                <c:ptCount val="58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</c:strCache>
            </c:strRef>
          </c:cat>
          <c:val>
            <c:numRef>
              <c:f>Лист1!$B$2:$B$585</c:f>
              <c:numCache>
                <c:formatCode>General</c:formatCode>
                <c:ptCount val="58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05.12.202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9.217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6542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366.256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04827298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en-US" b="1" dirty="0"/>
                  <a:t>.</a:t>
                </a:r>
                <a:r>
                  <a:rPr lang="ro-RO" b="1" dirty="0"/>
                  <a:t>256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2.236.941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8974839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350.497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017819237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dirty="0"/>
                  <a:t>20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13052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1565</cp:revision>
  <dcterms:modified xsi:type="dcterms:W3CDTF">2021-12-05T15:56:12Z</dcterms:modified>
</cp:coreProperties>
</file>