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Лист1!$A$3:$A$642</c:f>
              <c:strCache>
                <c:ptCount val="640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  <c:pt idx="607">
                  <c:v>07.11.2021</c:v>
                </c:pt>
                <c:pt idx="608">
                  <c:v>08.11.2021</c:v>
                </c:pt>
                <c:pt idx="609">
                  <c:v>09.11.2021</c:v>
                </c:pt>
                <c:pt idx="610">
                  <c:v>10.11.2021</c:v>
                </c:pt>
                <c:pt idx="611">
                  <c:v>11.11.2021</c:v>
                </c:pt>
                <c:pt idx="612">
                  <c:v>12.11.2021</c:v>
                </c:pt>
                <c:pt idx="613">
                  <c:v>13.11.2021</c:v>
                </c:pt>
                <c:pt idx="614">
                  <c:v>14.11.2021</c:v>
                </c:pt>
                <c:pt idx="615">
                  <c:v>15.11.2021</c:v>
                </c:pt>
                <c:pt idx="616">
                  <c:v>16.11.2021</c:v>
                </c:pt>
                <c:pt idx="617">
                  <c:v>17.11.2021</c:v>
                </c:pt>
                <c:pt idx="618">
                  <c:v>18.11.2021</c:v>
                </c:pt>
                <c:pt idx="619">
                  <c:v>19.11.2021</c:v>
                </c:pt>
                <c:pt idx="620">
                  <c:v>20.11.2021</c:v>
                </c:pt>
                <c:pt idx="621">
                  <c:v>21.11.2021</c:v>
                </c:pt>
                <c:pt idx="622">
                  <c:v>22.11.2021</c:v>
                </c:pt>
                <c:pt idx="623">
                  <c:v>23.11.2021</c:v>
                </c:pt>
                <c:pt idx="624">
                  <c:v>24.11.2021</c:v>
                </c:pt>
                <c:pt idx="625">
                  <c:v>25.11.2021</c:v>
                </c:pt>
                <c:pt idx="626">
                  <c:v>26.11.2021</c:v>
                </c:pt>
                <c:pt idx="627">
                  <c:v>27.11.2021</c:v>
                </c:pt>
                <c:pt idx="628">
                  <c:v>28.11.2021</c:v>
                </c:pt>
                <c:pt idx="629">
                  <c:v>29.11.2021</c:v>
                </c:pt>
                <c:pt idx="630">
                  <c:v>30.11.2021</c:v>
                </c:pt>
                <c:pt idx="631">
                  <c:v>01.12.2021</c:v>
                </c:pt>
                <c:pt idx="632">
                  <c:v>02.12.2021</c:v>
                </c:pt>
                <c:pt idx="633">
                  <c:v>03.12.2021</c:v>
                </c:pt>
                <c:pt idx="634">
                  <c:v>04.12.2021</c:v>
                </c:pt>
                <c:pt idx="635">
                  <c:v>05.12.2021</c:v>
                </c:pt>
                <c:pt idx="636">
                  <c:v>06.12.2021</c:v>
                </c:pt>
                <c:pt idx="637">
                  <c:v>07.12.2021</c:v>
                </c:pt>
                <c:pt idx="638">
                  <c:v>08.12.2021</c:v>
                </c:pt>
                <c:pt idx="639">
                  <c:v>09.12.2021</c:v>
                </c:pt>
              </c:strCache>
            </c:strRef>
          </c:cat>
          <c:val>
            <c:numRef>
              <c:f>Лист1!$B$3:$B$642</c:f>
              <c:numCache>
                <c:formatCode>General</c:formatCode>
                <c:ptCount val="640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  <c:pt idx="607">
                  <c:v>447</c:v>
                </c:pt>
                <c:pt idx="608">
                  <c:v>1141</c:v>
                </c:pt>
                <c:pt idx="609">
                  <c:v>1378</c:v>
                </c:pt>
                <c:pt idx="610">
                  <c:v>980</c:v>
                </c:pt>
                <c:pt idx="611">
                  <c:v>1111</c:v>
                </c:pt>
                <c:pt idx="612">
                  <c:v>1261</c:v>
                </c:pt>
                <c:pt idx="613">
                  <c:v>730</c:v>
                </c:pt>
                <c:pt idx="614">
                  <c:v>152</c:v>
                </c:pt>
                <c:pt idx="615">
                  <c:v>956</c:v>
                </c:pt>
                <c:pt idx="616">
                  <c:v>977</c:v>
                </c:pt>
                <c:pt idx="617">
                  <c:v>891</c:v>
                </c:pt>
                <c:pt idx="618">
                  <c:v>802</c:v>
                </c:pt>
                <c:pt idx="619">
                  <c:v>763</c:v>
                </c:pt>
                <c:pt idx="620">
                  <c:v>620</c:v>
                </c:pt>
                <c:pt idx="621">
                  <c:v>371</c:v>
                </c:pt>
                <c:pt idx="622">
                  <c:v>655</c:v>
                </c:pt>
                <c:pt idx="623">
                  <c:v>544</c:v>
                </c:pt>
                <c:pt idx="624">
                  <c:v>860</c:v>
                </c:pt>
                <c:pt idx="625">
                  <c:v>855</c:v>
                </c:pt>
                <c:pt idx="626">
                  <c:v>712</c:v>
                </c:pt>
                <c:pt idx="627">
                  <c:v>498</c:v>
                </c:pt>
                <c:pt idx="628">
                  <c:v>107</c:v>
                </c:pt>
                <c:pt idx="629">
                  <c:v>677</c:v>
                </c:pt>
                <c:pt idx="630">
                  <c:v>664</c:v>
                </c:pt>
                <c:pt idx="631">
                  <c:v>659</c:v>
                </c:pt>
                <c:pt idx="632">
                  <c:v>732</c:v>
                </c:pt>
                <c:pt idx="633">
                  <c:v>548</c:v>
                </c:pt>
                <c:pt idx="634">
                  <c:v>449</c:v>
                </c:pt>
                <c:pt idx="635">
                  <c:v>94</c:v>
                </c:pt>
                <c:pt idx="636">
                  <c:v>495</c:v>
                </c:pt>
                <c:pt idx="637">
                  <c:v>588</c:v>
                </c:pt>
                <c:pt idx="638">
                  <c:v>609</c:v>
                </c:pt>
                <c:pt idx="639">
                  <c:v>549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Transnistria</c:v>
                </c:pt>
                <c:pt idx="1">
                  <c:v>Chisinau</c:v>
                </c:pt>
                <c:pt idx="2">
                  <c:v>Ialoveni</c:v>
                </c:pt>
                <c:pt idx="3">
                  <c:v>Balti</c:v>
                </c:pt>
                <c:pt idx="4">
                  <c:v>Anenii Noi</c:v>
                </c:pt>
                <c:pt idx="5">
                  <c:v>Ungheni</c:v>
                </c:pt>
                <c:pt idx="6">
                  <c:v>Orhei</c:v>
                </c:pt>
                <c:pt idx="7">
                  <c:v>Singerei</c:v>
                </c:pt>
                <c:pt idx="8">
                  <c:v>Drochia</c:v>
                </c:pt>
                <c:pt idx="9">
                  <c:v>Soroca</c:v>
                </c:pt>
                <c:pt idx="10">
                  <c:v>Rezina</c:v>
                </c:pt>
                <c:pt idx="11">
                  <c:v>Briceni</c:v>
                </c:pt>
                <c:pt idx="12">
                  <c:v>Cahul</c:v>
                </c:pt>
                <c:pt idx="13">
                  <c:v>Criuleni</c:v>
                </c:pt>
                <c:pt idx="14">
                  <c:v>Edinet</c:v>
                </c:pt>
                <c:pt idx="15">
                  <c:v>Ocnita</c:v>
                </c:pt>
                <c:pt idx="16">
                  <c:v>Taraclia</c:v>
                </c:pt>
                <c:pt idx="17">
                  <c:v>Falesti</c:v>
                </c:pt>
                <c:pt idx="18">
                  <c:v>Nisporeni</c:v>
                </c:pt>
                <c:pt idx="19">
                  <c:v>Soldanesti</c:v>
                </c:pt>
                <c:pt idx="20">
                  <c:v>Stefan Voda</c:v>
                </c:pt>
                <c:pt idx="21">
                  <c:v>Ceadir-Lunga</c:v>
                </c:pt>
                <c:pt idx="22">
                  <c:v>Cimislia</c:v>
                </c:pt>
                <c:pt idx="23">
                  <c:v>Donduseni</c:v>
                </c:pt>
                <c:pt idx="24">
                  <c:v>Floresti</c:v>
                </c:pt>
                <c:pt idx="25">
                  <c:v>Hincesti</c:v>
                </c:pt>
                <c:pt idx="26">
                  <c:v>Straseni</c:v>
                </c:pt>
                <c:pt idx="27">
                  <c:v>Basarabeasca</c:v>
                </c:pt>
                <c:pt idx="28">
                  <c:v>Cantemir</c:v>
                </c:pt>
                <c:pt idx="29">
                  <c:v>Leova</c:v>
                </c:pt>
                <c:pt idx="30">
                  <c:v>Calarasi</c:v>
                </c:pt>
                <c:pt idx="31">
                  <c:v>Comrat</c:v>
                </c:pt>
                <c:pt idx="32">
                  <c:v>Dubasari</c:v>
                </c:pt>
                <c:pt idx="33">
                  <c:v>Glodeni</c:v>
                </c:pt>
                <c:pt idx="34">
                  <c:v>Riscani</c:v>
                </c:pt>
                <c:pt idx="35">
                  <c:v>Telenesti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284</c:v>
                </c:pt>
                <c:pt idx="1">
                  <c:v>102</c:v>
                </c:pt>
                <c:pt idx="2">
                  <c:v>17</c:v>
                </c:pt>
                <c:pt idx="3">
                  <c:v>11</c:v>
                </c:pt>
                <c:pt idx="4">
                  <c:v>10</c:v>
                </c:pt>
                <c:pt idx="5">
                  <c:v>10</c:v>
                </c:pt>
                <c:pt idx="6">
                  <c:v>9</c:v>
                </c:pt>
                <c:pt idx="7">
                  <c:v>9</c:v>
                </c:pt>
                <c:pt idx="8">
                  <c:v>8</c:v>
                </c:pt>
                <c:pt idx="9">
                  <c:v>7</c:v>
                </c:pt>
                <c:pt idx="10">
                  <c:v>6</c:v>
                </c:pt>
                <c:pt idx="11">
                  <c:v>5</c:v>
                </c:pt>
                <c:pt idx="12">
                  <c:v>5</c:v>
                </c:pt>
                <c:pt idx="13">
                  <c:v>5</c:v>
                </c:pt>
                <c:pt idx="14">
                  <c:v>5</c:v>
                </c:pt>
                <c:pt idx="15">
                  <c:v>5</c:v>
                </c:pt>
                <c:pt idx="16">
                  <c:v>5</c:v>
                </c:pt>
                <c:pt idx="17">
                  <c:v>4</c:v>
                </c:pt>
                <c:pt idx="18">
                  <c:v>4</c:v>
                </c:pt>
                <c:pt idx="19">
                  <c:v>4</c:v>
                </c:pt>
                <c:pt idx="20">
                  <c:v>4</c:v>
                </c:pt>
                <c:pt idx="21">
                  <c:v>3</c:v>
                </c:pt>
                <c:pt idx="22">
                  <c:v>3</c:v>
                </c:pt>
                <c:pt idx="23">
                  <c:v>3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2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Лист1!$A$2:$A$589</c:f>
              <c:strCache>
                <c:ptCount val="588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  <c:pt idx="555">
                  <c:v>07.11.2021</c:v>
                </c:pt>
                <c:pt idx="556">
                  <c:v>08.11.2021</c:v>
                </c:pt>
                <c:pt idx="557">
                  <c:v>09.11.2021</c:v>
                </c:pt>
                <c:pt idx="558">
                  <c:v>10.11.2021</c:v>
                </c:pt>
                <c:pt idx="559">
                  <c:v>11.11.2021</c:v>
                </c:pt>
                <c:pt idx="560">
                  <c:v>12.11.2021</c:v>
                </c:pt>
                <c:pt idx="561">
                  <c:v>13.11.2021</c:v>
                </c:pt>
                <c:pt idx="562">
                  <c:v>14.11.2021</c:v>
                </c:pt>
                <c:pt idx="563">
                  <c:v>15.11.2021</c:v>
                </c:pt>
                <c:pt idx="564">
                  <c:v>16.11.20211</c:v>
                </c:pt>
                <c:pt idx="565">
                  <c:v>17.11.2021</c:v>
                </c:pt>
                <c:pt idx="566">
                  <c:v>18.11.2021</c:v>
                </c:pt>
                <c:pt idx="567">
                  <c:v>19.11.2021</c:v>
                </c:pt>
                <c:pt idx="568">
                  <c:v>20.11.2021</c:v>
                </c:pt>
                <c:pt idx="569">
                  <c:v>21.11.2021</c:v>
                </c:pt>
                <c:pt idx="570">
                  <c:v>22.11.2021</c:v>
                </c:pt>
                <c:pt idx="571">
                  <c:v>23.11.2021</c:v>
                </c:pt>
                <c:pt idx="572">
                  <c:v>24.11.2021</c:v>
                </c:pt>
                <c:pt idx="573">
                  <c:v>25.11.2021</c:v>
                </c:pt>
                <c:pt idx="574">
                  <c:v>26.11.2021</c:v>
                </c:pt>
                <c:pt idx="575">
                  <c:v>27.11.2021</c:v>
                </c:pt>
                <c:pt idx="576">
                  <c:v>28.11.2021</c:v>
                </c:pt>
                <c:pt idx="577">
                  <c:v>29.11.2021</c:v>
                </c:pt>
                <c:pt idx="578">
                  <c:v>30.11.2021</c:v>
                </c:pt>
                <c:pt idx="579">
                  <c:v>01.12.2021</c:v>
                </c:pt>
                <c:pt idx="580">
                  <c:v>02.12.2021</c:v>
                </c:pt>
                <c:pt idx="581">
                  <c:v>03.12.2021</c:v>
                </c:pt>
                <c:pt idx="582">
                  <c:v>04.12.2021</c:v>
                </c:pt>
                <c:pt idx="583">
                  <c:v>05.12.2021</c:v>
                </c:pt>
                <c:pt idx="584">
                  <c:v>06.12.2021</c:v>
                </c:pt>
                <c:pt idx="585">
                  <c:v>07.12.2021</c:v>
                </c:pt>
                <c:pt idx="586">
                  <c:v>08.12.2021</c:v>
                </c:pt>
                <c:pt idx="587">
                  <c:v>09.12.2021</c:v>
                </c:pt>
              </c:strCache>
            </c:strRef>
          </c:cat>
          <c:val>
            <c:numRef>
              <c:f>Лист1!$B$2:$B$589</c:f>
              <c:numCache>
                <c:formatCode>General</c:formatCode>
                <c:ptCount val="588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  <c:pt idx="555">
                  <c:v>897</c:v>
                </c:pt>
                <c:pt idx="556">
                  <c:v>1098</c:v>
                </c:pt>
                <c:pt idx="557">
                  <c:v>1378</c:v>
                </c:pt>
                <c:pt idx="558">
                  <c:v>1325</c:v>
                </c:pt>
                <c:pt idx="559">
                  <c:v>1218</c:v>
                </c:pt>
                <c:pt idx="560">
                  <c:v>1112</c:v>
                </c:pt>
                <c:pt idx="561">
                  <c:v>1049</c:v>
                </c:pt>
                <c:pt idx="562">
                  <c:v>636</c:v>
                </c:pt>
                <c:pt idx="563">
                  <c:v>913</c:v>
                </c:pt>
                <c:pt idx="564">
                  <c:v>1462</c:v>
                </c:pt>
                <c:pt idx="565">
                  <c:v>1375</c:v>
                </c:pt>
                <c:pt idx="566">
                  <c:v>1001</c:v>
                </c:pt>
                <c:pt idx="567">
                  <c:v>785</c:v>
                </c:pt>
                <c:pt idx="568">
                  <c:v>1281</c:v>
                </c:pt>
                <c:pt idx="569">
                  <c:v>767</c:v>
                </c:pt>
                <c:pt idx="570">
                  <c:v>750</c:v>
                </c:pt>
                <c:pt idx="571">
                  <c:v>1313</c:v>
                </c:pt>
                <c:pt idx="572">
                  <c:v>1027</c:v>
                </c:pt>
                <c:pt idx="573">
                  <c:v>1031</c:v>
                </c:pt>
                <c:pt idx="574">
                  <c:v>812</c:v>
                </c:pt>
                <c:pt idx="575">
                  <c:v>841</c:v>
                </c:pt>
                <c:pt idx="576">
                  <c:v>562</c:v>
                </c:pt>
                <c:pt idx="577">
                  <c:v>489</c:v>
                </c:pt>
                <c:pt idx="578">
                  <c:v>590</c:v>
                </c:pt>
                <c:pt idx="579">
                  <c:v>568</c:v>
                </c:pt>
                <c:pt idx="580">
                  <c:v>669</c:v>
                </c:pt>
                <c:pt idx="581">
                  <c:v>636</c:v>
                </c:pt>
                <c:pt idx="582">
                  <c:v>611</c:v>
                </c:pt>
                <c:pt idx="583">
                  <c:v>305</c:v>
                </c:pt>
                <c:pt idx="584">
                  <c:v>506</c:v>
                </c:pt>
                <c:pt idx="585">
                  <c:v>578</c:v>
                </c:pt>
                <c:pt idx="586">
                  <c:v>897</c:v>
                </c:pt>
                <c:pt idx="587">
                  <c:v>533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09.12.202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9.315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+22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6171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+549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368.479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4576060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879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585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2.261.926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624135727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353.011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15615161"/>
              </p:ext>
            </p:extLst>
          </p:nvPr>
        </p:nvGraphicFramePr>
        <p:xfrm>
          <a:off x="689811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39889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8005532"/>
            <a:ext cx="17708410" cy="2285416"/>
            <a:chOff x="0" y="-4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08"/>
              <a:ext cx="6088441" cy="2282404"/>
              <a:chOff x="-1" y="-3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3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8800" b="1" dirty="0"/>
                  <a:t>  </a:t>
                </a:r>
                <a:r>
                  <a:rPr lang="ro-RO" sz="8800" dirty="0"/>
                  <a:t>44</a:t>
                </a:r>
                <a:endParaRPr lang="ro-RO" sz="8800" b="1"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182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13096</TotalTime>
  <Words>268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1570</cp:revision>
  <dcterms:modified xsi:type="dcterms:W3CDTF">2021-12-09T17:17:50Z</dcterms:modified>
</cp:coreProperties>
</file>