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3"/>
  </p:notesMasterIdLst>
  <p:sldIdLst>
    <p:sldId id="256" r:id="rId2"/>
    <p:sldId id="356" r:id="rId3"/>
    <p:sldId id="266" r:id="rId4"/>
    <p:sldId id="355" r:id="rId5"/>
    <p:sldId id="354" r:id="rId6"/>
    <p:sldId id="271" r:id="rId7"/>
    <p:sldId id="268" r:id="rId8"/>
    <p:sldId id="349" r:id="rId9"/>
    <p:sldId id="270" r:id="rId10"/>
    <p:sldId id="269" r:id="rId11"/>
    <p:sldId id="353" r:id="rId12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228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457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685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9144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11430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1371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1600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1828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  <p:extLst>
    <p:ext uri="{EFAFB233-063F-42B5-8137-9DF3F51BA10A}">
      <p15:sldGuideLst xmlns:p15="http://schemas.microsoft.com/office/powerpoint/2012/main">
        <p15:guide id="1" orient="horz" pos="4320">
          <p15:clr>
            <a:srgbClr val="A4A3A4"/>
          </p15:clr>
        </p15:guide>
        <p15:guide id="2" pos="76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D46F3"/>
    <a:srgbClr val="DA0010"/>
    <a:srgbClr val="C8C8C8"/>
    <a:srgbClr val="ADA9BB"/>
    <a:srgbClr val="008E40"/>
    <a:srgbClr val="007949"/>
    <a:srgbClr val="00B17E"/>
    <a:srgbClr val="FE00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lumOff val="-13575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114395"/>
              <a:lumOff val="-24975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E1E0DA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362282"/>
              <a:satOff val="31803"/>
              <a:lumOff val="-18242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Light"/>
          <a:ea typeface="Helvetica Neue Light"/>
          <a:cs typeface="Helvetica Neue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rgbClr val="EDEADD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DADBDA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46070"/>
              <a:satOff val="-10048"/>
              <a:lumOff val="-30626"/>
            </a:schemeClr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5B5C1"/>
          </a:solidFill>
        </a:fill>
      </a:tcStyle>
    </a:wholeTbl>
    <a:band2H>
      <a:tcTxStyle/>
      <a:tcStyle>
        <a:tcBdr/>
        <a:fill>
          <a:solidFill>
            <a:srgbClr val="9A9AA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  <a:tblStyle styleId="{5940675A-B579-460E-94D1-54222C63F5DA}" styleName="Fără stil, grilă tabel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14" autoAdjust="0"/>
    <p:restoredTop sz="94476" autoAdjust="0"/>
  </p:normalViewPr>
  <p:slideViewPr>
    <p:cSldViewPr snapToGrid="0">
      <p:cViewPr varScale="1">
        <p:scale>
          <a:sx n="19" d="100"/>
          <a:sy n="19" d="100"/>
        </p:scale>
        <p:origin x="68" y="212"/>
      </p:cViewPr>
      <p:guideLst>
        <p:guide orient="horz" pos="4320"/>
        <p:guide pos="76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3149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oman Coretchi" userId="0ad885832603583f" providerId="LiveId" clId="{F856BD3D-B622-412F-88D0-EDAF63700B0F}"/>
    <pc:docChg chg="modSld">
      <pc:chgData name="Roman Coretchi" userId="0ad885832603583f" providerId="LiveId" clId="{F856BD3D-B622-412F-88D0-EDAF63700B0F}" dt="2020-12-17T14:29:33.235" v="102" actId="20577"/>
      <pc:docMkLst>
        <pc:docMk/>
      </pc:docMkLst>
      <pc:sldChg chg="modSp mod">
        <pc:chgData name="Roman Coretchi" userId="0ad885832603583f" providerId="LiveId" clId="{F856BD3D-B622-412F-88D0-EDAF63700B0F}" dt="2020-12-17T13:50:34.452" v="1" actId="20577"/>
        <pc:sldMkLst>
          <pc:docMk/>
          <pc:sldMk cId="0" sldId="256"/>
        </pc:sldMkLst>
        <pc:spChg chg="mod">
          <ac:chgData name="Roman Coretchi" userId="0ad885832603583f" providerId="LiveId" clId="{F856BD3D-B622-412F-88D0-EDAF63700B0F}" dt="2020-12-17T13:50:34.452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F856BD3D-B622-412F-88D0-EDAF63700B0F}" dt="2020-12-17T14:11:31.869" v="55" actId="20577"/>
        <pc:sldMkLst>
          <pc:docMk/>
          <pc:sldMk cId="0" sldId="257"/>
        </pc:sldMkLst>
        <pc:spChg chg="mod">
          <ac:chgData name="Roman Coretchi" userId="0ad885832603583f" providerId="LiveId" clId="{F856BD3D-B622-412F-88D0-EDAF63700B0F}" dt="2020-12-17T14:11:13.883" v="5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F856BD3D-B622-412F-88D0-EDAF63700B0F}" dt="2020-12-17T14:11:31.869" v="55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F856BD3D-B622-412F-88D0-EDAF63700B0F}" dt="2020-12-17T14:10:51.979" v="4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F856BD3D-B622-412F-88D0-EDAF63700B0F}" dt="2020-12-17T14:10:36.026" v="4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F856BD3D-B622-412F-88D0-EDAF63700B0F}" dt="2020-12-17T14:13:22.195" v="67"/>
        <pc:sldMkLst>
          <pc:docMk/>
          <pc:sldMk cId="1648524542" sldId="266"/>
        </pc:sldMkLst>
        <pc:graphicFrameChg chg="mod">
          <ac:chgData name="Roman Coretchi" userId="0ad885832603583f" providerId="LiveId" clId="{F856BD3D-B622-412F-88D0-EDAF63700B0F}" dt="2020-12-17T14:13:22.195" v="67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">
        <pc:chgData name="Roman Coretchi" userId="0ad885832603583f" providerId="LiveId" clId="{F856BD3D-B622-412F-88D0-EDAF63700B0F}" dt="2020-12-17T14:09:55.076" v="3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F856BD3D-B622-412F-88D0-EDAF63700B0F}" dt="2020-12-17T13:59:30.755" v="7" actId="20577"/>
        <pc:sldMkLst>
          <pc:docMk/>
          <pc:sldMk cId="65833316" sldId="269"/>
        </pc:sldMkLst>
        <pc:spChg chg="mod">
          <ac:chgData name="Roman Coretchi" userId="0ad885832603583f" providerId="LiveId" clId="{F856BD3D-B622-412F-88D0-EDAF63700B0F}" dt="2020-12-17T13:59:30.755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F856BD3D-B622-412F-88D0-EDAF63700B0F}" dt="2020-12-17T13:59:26.814" v="3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F856BD3D-B622-412F-88D0-EDAF63700B0F}" dt="2020-12-17T14:08:30.461" v="15" actId="20577"/>
        <pc:sldMkLst>
          <pc:docMk/>
          <pc:sldMk cId="3246520108" sldId="270"/>
        </pc:sldMkLst>
        <pc:spChg chg="mod">
          <ac:chgData name="Roman Coretchi" userId="0ad885832603583f" providerId="LiveId" clId="{F856BD3D-B622-412F-88D0-EDAF63700B0F}" dt="2020-12-17T14:08:30.461" v="1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F856BD3D-B622-412F-88D0-EDAF63700B0F}" dt="2020-12-17T14:08:25.285" v="1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F856BD3D-B622-412F-88D0-EDAF63700B0F}" dt="2020-12-17T14:09:07.040" v="31" actId="20577"/>
        <pc:sldMkLst>
          <pc:docMk/>
          <pc:sldMk cId="3867902015" sldId="271"/>
        </pc:sldMkLst>
        <pc:spChg chg="mod">
          <ac:chgData name="Roman Coretchi" userId="0ad885832603583f" providerId="LiveId" clId="{F856BD3D-B622-412F-88D0-EDAF63700B0F}" dt="2020-12-17T14:09:07.040" v="3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F856BD3D-B622-412F-88D0-EDAF63700B0F}" dt="2020-12-17T14:08:58.880" v="2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F856BD3D-B622-412F-88D0-EDAF63700B0F}" dt="2020-12-17T14:29:33.235" v="102" actId="20577"/>
        <pc:sldMkLst>
          <pc:docMk/>
          <pc:sldMk cId="1616148053" sldId="349"/>
        </pc:sldMkLst>
        <pc:spChg chg="mod">
          <ac:chgData name="Roman Coretchi" userId="0ad885832603583f" providerId="LiveId" clId="{F856BD3D-B622-412F-88D0-EDAF63700B0F}" dt="2020-12-17T14:29:17.275" v="9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F856BD3D-B622-412F-88D0-EDAF63700B0F}" dt="2020-12-17T14:29:22.680" v="9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F856BD3D-B622-412F-88D0-EDAF63700B0F}" dt="2020-12-17T14:29:28.178" v="10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F856BD3D-B622-412F-88D0-EDAF63700B0F}" dt="2020-12-17T14:29:33.235" v="10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F856BD3D-B622-412F-88D0-EDAF63700B0F}" dt="2020-12-17T14:12:50.678" v="6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F856BD3D-B622-412F-88D0-EDAF63700B0F}" dt="2020-12-17T14:29:04.953" v="89" actId="20577"/>
        <pc:sldMkLst>
          <pc:docMk/>
          <pc:sldMk cId="3684957474" sldId="355"/>
        </pc:sldMkLst>
        <pc:spChg chg="mod">
          <ac:chgData name="Roman Coretchi" userId="0ad885832603583f" providerId="LiveId" clId="{F856BD3D-B622-412F-88D0-EDAF63700B0F}" dt="2020-12-17T14:29:04.953" v="8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F856BD3D-B622-412F-88D0-EDAF63700B0F}" dt="2020-12-17T14:28:49.411" v="83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F856BD3D-B622-412F-88D0-EDAF63700B0F}" dt="2020-12-17T14:28:34.820" v="7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F856BD3D-B622-412F-88D0-EDAF63700B0F}" dt="2020-12-17T14:28:26.311" v="71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2C8C7EB8-0EBF-4535-A19F-061B32535CFA}"/>
    <pc:docChg chg="modSld">
      <pc:chgData name="Roman Coretchi" userId="0ad885832603583f" providerId="LiveId" clId="{2C8C7EB8-0EBF-4535-A19F-061B32535CFA}" dt="2020-11-20T14:55:46.193" v="192" actId="20577"/>
      <pc:docMkLst>
        <pc:docMk/>
      </pc:docMkLst>
      <pc:sldChg chg="modSp mod">
        <pc:chgData name="Roman Coretchi" userId="0ad885832603583f" providerId="LiveId" clId="{2C8C7EB8-0EBF-4535-A19F-061B32535CFA}" dt="2020-11-20T14:15:44.340" v="106" actId="20577"/>
        <pc:sldMkLst>
          <pc:docMk/>
          <pc:sldMk cId="0" sldId="256"/>
        </pc:sldMkLst>
        <pc:spChg chg="mod">
          <ac:chgData name="Roman Coretchi" userId="0ad885832603583f" providerId="LiveId" clId="{2C8C7EB8-0EBF-4535-A19F-061B32535CFA}" dt="2020-11-20T14:15:44.340" v="106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2C8C7EB8-0EBF-4535-A19F-061B32535CFA}" dt="2020-11-20T14:55:46.193" v="192" actId="20577"/>
        <pc:sldMkLst>
          <pc:docMk/>
          <pc:sldMk cId="0" sldId="257"/>
        </pc:sldMkLst>
        <pc:spChg chg="mod">
          <ac:chgData name="Roman Coretchi" userId="0ad885832603583f" providerId="LiveId" clId="{2C8C7EB8-0EBF-4535-A19F-061B32535CFA}" dt="2020-11-20T14:55:46.193" v="19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2C8C7EB8-0EBF-4535-A19F-061B32535CFA}" dt="2020-11-20T14:50:43.319" v="137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2C8C7EB8-0EBF-4535-A19F-061B32535CFA}" dt="2020-11-20T14:50:49.415" v="145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2C8C7EB8-0EBF-4535-A19F-061B32535CFA}" dt="2020-11-20T14:50:40.748" v="13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2C8C7EB8-0EBF-4535-A19F-061B32535CFA}" dt="2020-11-20T14:54:54.598" v="176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2C8C7EB8-0EBF-4535-A19F-061B32535CFA}" dt="2020-11-20T14:16:45.820" v="121" actId="27918"/>
        <pc:sldMkLst>
          <pc:docMk/>
          <pc:sldMk cId="2376992354" sldId="268"/>
        </pc:sldMkLst>
        <pc:graphicFrameChg chg="mod">
          <ac:chgData name="Roman Coretchi" userId="0ad885832603583f" providerId="LiveId" clId="{2C8C7EB8-0EBF-4535-A19F-061B32535CFA}" dt="2020-11-19T14:58:02.005" v="77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2C8C7EB8-0EBF-4535-A19F-061B32535CFA}" dt="2020-11-20T14:21:04.597" v="133" actId="20577"/>
        <pc:sldMkLst>
          <pc:docMk/>
          <pc:sldMk cId="65833316" sldId="269"/>
        </pc:sldMkLst>
        <pc:spChg chg="mod">
          <ac:chgData name="Roman Coretchi" userId="0ad885832603583f" providerId="LiveId" clId="{2C8C7EB8-0EBF-4535-A19F-061B32535CFA}" dt="2020-11-20T14:21:04.597" v="1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2C8C7EB8-0EBF-4535-A19F-061B32535CFA}" dt="2020-11-20T14:20:57.083" v="1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C8C7EB8-0EBF-4535-A19F-061B32535CFA}" dt="2020-11-20T14:17:20.703" v="125" actId="20577"/>
        <pc:sldMkLst>
          <pc:docMk/>
          <pc:sldMk cId="3246520108" sldId="270"/>
        </pc:sldMkLst>
        <pc:spChg chg="mod">
          <ac:chgData name="Roman Coretchi" userId="0ad885832603583f" providerId="LiveId" clId="{2C8C7EB8-0EBF-4535-A19F-061B32535CFA}" dt="2020-11-20T14:17:20.703" v="12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2C8C7EB8-0EBF-4535-A19F-061B32535CFA}" dt="2020-11-20T14:16:54.848" v="123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2C8C7EB8-0EBF-4535-A19F-061B32535CFA}" dt="2020-11-20T14:16:23.315" v="116" actId="20577"/>
        <pc:sldMkLst>
          <pc:docMk/>
          <pc:sldMk cId="3867902015" sldId="271"/>
        </pc:sldMkLst>
        <pc:spChg chg="mod">
          <ac:chgData name="Roman Coretchi" userId="0ad885832603583f" providerId="LiveId" clId="{2C8C7EB8-0EBF-4535-A19F-061B32535CFA}" dt="2020-11-20T14:16:23.315" v="11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2C8C7EB8-0EBF-4535-A19F-061B32535CFA}" dt="2020-11-20T14:16:16.304" v="110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C8C7EB8-0EBF-4535-A19F-061B32535CFA}" dt="2020-11-20T14:55:14.471" v="188" actId="20577"/>
        <pc:sldMkLst>
          <pc:docMk/>
          <pc:sldMk cId="1616148053" sldId="349"/>
        </pc:sldMkLst>
        <pc:spChg chg="mod">
          <ac:chgData name="Roman Coretchi" userId="0ad885832603583f" providerId="LiveId" clId="{2C8C7EB8-0EBF-4535-A19F-061B32535CFA}" dt="2020-11-20T14:55:02.419" v="18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2C8C7EB8-0EBF-4535-A19F-061B32535CFA}" dt="2020-11-20T14:55:06.850" v="18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2C8C7EB8-0EBF-4535-A19F-061B32535CFA}" dt="2020-11-20T14:55:10.161" v="18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2C8C7EB8-0EBF-4535-A19F-061B32535CFA}" dt="2020-11-20T14:55:14.471" v="18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2C8C7EB8-0EBF-4535-A19F-061B32535CFA}" dt="2020-11-20T14:54:31.663" v="17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2C8C7EB8-0EBF-4535-A19F-061B32535CFA}" dt="2020-11-20T14:51:41.800" v="167" actId="20577"/>
        <pc:sldMkLst>
          <pc:docMk/>
          <pc:sldMk cId="3684957474" sldId="355"/>
        </pc:sldMkLst>
        <pc:spChg chg="mod">
          <ac:chgData name="Roman Coretchi" userId="0ad885832603583f" providerId="LiveId" clId="{2C8C7EB8-0EBF-4535-A19F-061B32535CFA}" dt="2020-11-20T14:51:28.293" v="157" actId="6549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2C8C7EB8-0EBF-4535-A19F-061B32535CFA}" dt="2020-11-20T14:51:41.800" v="16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2C8C7EB8-0EBF-4535-A19F-061B32535CFA}" dt="2020-11-20T14:51:06.668" v="15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2C8C7EB8-0EBF-4535-A19F-061B32535CFA}" dt="2020-11-20T14:50:58.941" v="147" actId="6549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A74297CA-7D7A-457E-B37C-1DED74595DF4}"/>
    <pc:docChg chg="modSld">
      <pc:chgData name="Roman Coretchi" userId="0ad885832603583f" providerId="LiveId" clId="{A74297CA-7D7A-457E-B37C-1DED74595DF4}" dt="2020-11-23T14:06:47.385" v="73" actId="20577"/>
      <pc:docMkLst>
        <pc:docMk/>
      </pc:docMkLst>
      <pc:sldChg chg="modSp mod">
        <pc:chgData name="Roman Coretchi" userId="0ad885832603583f" providerId="LiveId" clId="{A74297CA-7D7A-457E-B37C-1DED74595DF4}" dt="2020-11-23T14:06:47.385" v="73" actId="20577"/>
        <pc:sldMkLst>
          <pc:docMk/>
          <pc:sldMk cId="0" sldId="257"/>
        </pc:sldMkLst>
        <pc:spChg chg="mod">
          <ac:chgData name="Roman Coretchi" userId="0ad885832603583f" providerId="LiveId" clId="{A74297CA-7D7A-457E-B37C-1DED74595DF4}" dt="2020-11-23T14:06:47.385" v="73" actId="20577"/>
          <ac:spMkLst>
            <pc:docMk/>
            <pc:sldMk cId="0" sldId="257"/>
            <ac:spMk id="22" creationId="{CD89D57D-A4D6-406F-A699-03B66D53AA03}"/>
          </ac:spMkLst>
        </pc:spChg>
      </pc:sldChg>
      <pc:sldChg chg="mod">
        <pc:chgData name="Roman Coretchi" userId="0ad885832603583f" providerId="LiveId" clId="{A74297CA-7D7A-457E-B37C-1DED74595DF4}" dt="2020-11-23T14:03:47.617" v="2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A74297CA-7D7A-457E-B37C-1DED74595DF4}" dt="2020-11-23T14:04:25.901" v="30" actId="20577"/>
        <pc:sldMkLst>
          <pc:docMk/>
          <pc:sldMk cId="65833316" sldId="269"/>
        </pc:sldMkLst>
        <pc:spChg chg="mod">
          <ac:chgData name="Roman Coretchi" userId="0ad885832603583f" providerId="LiveId" clId="{A74297CA-7D7A-457E-B37C-1DED74595DF4}" dt="2020-11-23T14:04:25.901" v="3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A74297CA-7D7A-457E-B37C-1DED74595DF4}" dt="2020-11-23T14:04:23.532" v="28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A74297CA-7D7A-457E-B37C-1DED74595DF4}" dt="2020-11-23T14:04:11.297" v="24" actId="20577"/>
        <pc:sldMkLst>
          <pc:docMk/>
          <pc:sldMk cId="3246520108" sldId="270"/>
        </pc:sldMkLst>
        <pc:spChg chg="mod">
          <ac:chgData name="Roman Coretchi" userId="0ad885832603583f" providerId="LiveId" clId="{A74297CA-7D7A-457E-B37C-1DED74595DF4}" dt="2020-11-23T14:04:11.297" v="24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A74297CA-7D7A-457E-B37C-1DED74595DF4}" dt="2020-11-23T14:04:06.042" v="22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A74297CA-7D7A-457E-B37C-1DED74595DF4}" dt="2020-11-23T14:03:24.373" v="15" actId="20577"/>
        <pc:sldMkLst>
          <pc:docMk/>
          <pc:sldMk cId="3867902015" sldId="271"/>
        </pc:sldMkLst>
        <pc:spChg chg="mod">
          <ac:chgData name="Roman Coretchi" userId="0ad885832603583f" providerId="LiveId" clId="{A74297CA-7D7A-457E-B37C-1DED74595DF4}" dt="2020-11-23T14:03:24.373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A74297CA-7D7A-457E-B37C-1DED74595DF4}" dt="2020-11-23T14:03:17.332" v="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A74297CA-7D7A-457E-B37C-1DED74595DF4}" dt="2020-11-23T14:06:05.691" v="69" actId="20577"/>
        <pc:sldMkLst>
          <pc:docMk/>
          <pc:sldMk cId="1616148053" sldId="349"/>
        </pc:sldMkLst>
        <pc:spChg chg="mod">
          <ac:chgData name="Roman Coretchi" userId="0ad885832603583f" providerId="LiveId" clId="{A74297CA-7D7A-457E-B37C-1DED74595DF4}" dt="2020-11-23T14:05:50.557" v="6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A74297CA-7D7A-457E-B37C-1DED74595DF4}" dt="2020-11-23T14:05:55.606" v="63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A74297CA-7D7A-457E-B37C-1DED74595DF4}" dt="2020-11-23T14:06:00.652" v="6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A74297CA-7D7A-457E-B37C-1DED74595DF4}" dt="2020-11-23T14:06:05.691" v="6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A74297CA-7D7A-457E-B37C-1DED74595DF4}" dt="2020-11-23T14:05:27.240" v="58" actId="20577"/>
        <pc:sldMkLst>
          <pc:docMk/>
          <pc:sldMk cId="3684957474" sldId="355"/>
        </pc:sldMkLst>
        <pc:spChg chg="mod">
          <ac:chgData name="Roman Coretchi" userId="0ad885832603583f" providerId="LiveId" clId="{A74297CA-7D7A-457E-B37C-1DED74595DF4}" dt="2020-11-23T14:05:12.755" v="5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A74297CA-7D7A-457E-B37C-1DED74595DF4}" dt="2020-11-23T14:05:27.240" v="5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A74297CA-7D7A-457E-B37C-1DED74595DF4}" dt="2020-11-23T14:05:03.179" v="4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A74297CA-7D7A-457E-B37C-1DED74595DF4}" dt="2020-11-23T14:04:53.775" v="3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867C0AE-B094-4D32-A12C-8A9EF202D81D}"/>
    <pc:docChg chg="undo custSel modSld">
      <pc:chgData name="Roman Coretchi" userId="0ad885832603583f" providerId="LiveId" clId="{C867C0AE-B094-4D32-A12C-8A9EF202D81D}" dt="2020-12-03T15:17:02.012" v="118" actId="20577"/>
      <pc:docMkLst>
        <pc:docMk/>
      </pc:docMkLst>
      <pc:sldChg chg="modSp mod">
        <pc:chgData name="Roman Coretchi" userId="0ad885832603583f" providerId="LiveId" clId="{C867C0AE-B094-4D32-A12C-8A9EF202D81D}" dt="2020-12-03T14:05:33.032" v="1" actId="20577"/>
        <pc:sldMkLst>
          <pc:docMk/>
          <pc:sldMk cId="0" sldId="256"/>
        </pc:sldMkLst>
        <pc:spChg chg="mod">
          <ac:chgData name="Roman Coretchi" userId="0ad885832603583f" providerId="LiveId" clId="{C867C0AE-B094-4D32-A12C-8A9EF202D81D}" dt="2020-12-03T14:05:33.032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867C0AE-B094-4D32-A12C-8A9EF202D81D}" dt="2020-12-03T15:17:02.012" v="118" actId="20577"/>
        <pc:sldMkLst>
          <pc:docMk/>
          <pc:sldMk cId="0" sldId="257"/>
        </pc:sldMkLst>
        <pc:spChg chg="mod">
          <ac:chgData name="Roman Coretchi" userId="0ad885832603583f" providerId="LiveId" clId="{C867C0AE-B094-4D32-A12C-8A9EF202D81D}" dt="2020-12-03T15:17:02.012" v="11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867C0AE-B094-4D32-A12C-8A9EF202D81D}" dt="2020-12-03T14:16:52.468" v="28" actId="6549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C867C0AE-B094-4D32-A12C-8A9EF202D81D}" dt="2020-12-03T14:16:15.224" v="25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867C0AE-B094-4D32-A12C-8A9EF202D81D}" dt="2020-12-03T14:13:15.896" v="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C867C0AE-B094-4D32-A12C-8A9EF202D81D}" dt="2020-12-03T14:15:15.103" v="19"/>
        <pc:sldMkLst>
          <pc:docMk/>
          <pc:sldMk cId="1648524542" sldId="266"/>
        </pc:sldMkLst>
        <pc:graphicFrameChg chg="mod">
          <ac:chgData name="Roman Coretchi" userId="0ad885832603583f" providerId="LiveId" clId="{C867C0AE-B094-4D32-A12C-8A9EF202D81D}" dt="2020-12-03T14:15:15.103" v="19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C867C0AE-B094-4D32-A12C-8A9EF202D81D}" dt="2020-12-03T15:16:18.249" v="110"/>
        <pc:sldMkLst>
          <pc:docMk/>
          <pc:sldMk cId="2376992354" sldId="268"/>
        </pc:sldMkLst>
        <pc:graphicFrameChg chg="mod">
          <ac:chgData name="Roman Coretchi" userId="0ad885832603583f" providerId="LiveId" clId="{C867C0AE-B094-4D32-A12C-8A9EF202D81D}" dt="2020-12-03T15:16:18.249" v="11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C867C0AE-B094-4D32-A12C-8A9EF202D81D}" dt="2020-12-03T14:30:32.276" v="41" actId="20577"/>
        <pc:sldMkLst>
          <pc:docMk/>
          <pc:sldMk cId="65833316" sldId="269"/>
        </pc:sldMkLst>
        <pc:spChg chg="mod">
          <ac:chgData name="Roman Coretchi" userId="0ad885832603583f" providerId="LiveId" clId="{C867C0AE-B094-4D32-A12C-8A9EF202D81D}" dt="2020-12-03T14:30:32.276" v="41" actId="20577"/>
          <ac:spMkLst>
            <pc:docMk/>
            <pc:sldMk cId="65833316" sldId="269"/>
            <ac:spMk id="14" creationId="{D948A25A-1F4A-4253-80F7-4E092DEA2245}"/>
          </ac:spMkLst>
        </pc:spChg>
      </pc:sldChg>
      <pc:sldChg chg="addSp modSp mod">
        <pc:chgData name="Roman Coretchi" userId="0ad885832603583f" providerId="LiveId" clId="{C867C0AE-B094-4D32-A12C-8A9EF202D81D}" dt="2020-12-03T15:14:05.555" v="80" actId="20577"/>
        <pc:sldMkLst>
          <pc:docMk/>
          <pc:sldMk cId="3246520108" sldId="270"/>
        </pc:sldMkLst>
        <pc:spChg chg="mod">
          <ac:chgData name="Roman Coretchi" userId="0ad885832603583f" providerId="LiveId" clId="{C867C0AE-B094-4D32-A12C-8A9EF202D81D}" dt="2020-12-03T15:14:05.555" v="80" actId="20577"/>
          <ac:spMkLst>
            <pc:docMk/>
            <pc:sldMk cId="3246520108" sldId="270"/>
            <ac:spMk id="24" creationId="{C3830ABB-261A-47FC-B222-D49394DEC9FD}"/>
          </ac:spMkLst>
        </pc:spChg>
        <pc:spChg chg="add mod">
          <ac:chgData name="Roman Coretchi" userId="0ad885832603583f" providerId="LiveId" clId="{C867C0AE-B094-4D32-A12C-8A9EF202D81D}" dt="2020-12-03T15:14:00.261" v="78" actId="6549"/>
          <ac:spMkLst>
            <pc:docMk/>
            <pc:sldMk cId="3246520108" sldId="270"/>
            <ac:spMk id="25" creationId="{8458E4AE-8942-424A-A682-26C710B1278A}"/>
          </ac:spMkLst>
        </pc:spChg>
        <pc:spChg chg="mod">
          <ac:chgData name="Roman Coretchi" userId="0ad885832603583f" providerId="LiveId" clId="{C867C0AE-B094-4D32-A12C-8A9EF202D81D}" dt="2020-12-03T14:17:49.699" v="37" actId="6549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C867C0AE-B094-4D32-A12C-8A9EF202D81D}" dt="2020-12-03T15:14:33.801" v="94" actId="20577"/>
        <pc:sldMkLst>
          <pc:docMk/>
          <pc:sldMk cId="3867902015" sldId="271"/>
        </pc:sldMkLst>
        <pc:spChg chg="mod">
          <ac:chgData name="Roman Coretchi" userId="0ad885832603583f" providerId="LiveId" clId="{C867C0AE-B094-4D32-A12C-8A9EF202D81D}" dt="2020-12-03T15:14:33.801" v="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867C0AE-B094-4D32-A12C-8A9EF202D81D}" dt="2020-12-03T15:14:26.540" v="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867C0AE-B094-4D32-A12C-8A9EF202D81D}" dt="2020-12-03T14:49:56.560" v="73" actId="20577"/>
        <pc:sldMkLst>
          <pc:docMk/>
          <pc:sldMk cId="1616148053" sldId="349"/>
        </pc:sldMkLst>
        <pc:spChg chg="mod">
          <ac:chgData name="Roman Coretchi" userId="0ad885832603583f" providerId="LiveId" clId="{C867C0AE-B094-4D32-A12C-8A9EF202D81D}" dt="2020-12-03T14:49:45.450" v="67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867C0AE-B094-4D32-A12C-8A9EF202D81D}" dt="2020-12-03T14:49:49.491" v="69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867C0AE-B094-4D32-A12C-8A9EF202D81D}" dt="2020-12-03T14:49:53.151" v="71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867C0AE-B094-4D32-A12C-8A9EF202D81D}" dt="2020-12-03T14:49:56.560" v="7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867C0AE-B094-4D32-A12C-8A9EF202D81D}" dt="2020-12-03T14:13:34.119" v="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867C0AE-B094-4D32-A12C-8A9EF202D81D}" dt="2020-12-03T14:49:33.912" v="65" actId="20577"/>
        <pc:sldMkLst>
          <pc:docMk/>
          <pc:sldMk cId="3684957474" sldId="355"/>
        </pc:sldMkLst>
        <pc:spChg chg="mod">
          <ac:chgData name="Roman Coretchi" userId="0ad885832603583f" providerId="LiveId" clId="{C867C0AE-B094-4D32-A12C-8A9EF202D81D}" dt="2020-12-03T14:49:33.912" v="65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867C0AE-B094-4D32-A12C-8A9EF202D81D}" dt="2020-12-03T14:48:54.619" v="5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867C0AE-B094-4D32-A12C-8A9EF202D81D}" dt="2020-12-03T14:48:41.558" v="51" actId="6549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867C0AE-B094-4D32-A12C-8A9EF202D81D}" dt="2020-12-03T14:48:07.750" v="4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16B702E-30BC-4162-A27E-20BBB18ACF03}"/>
    <pc:docChg chg="modSld">
      <pc:chgData name="Roman Coretchi" userId="0ad885832603583f" providerId="LiveId" clId="{616B702E-30BC-4162-A27E-20BBB18ACF03}" dt="2020-12-09T14:57:38.722" v="241" actId="20577"/>
      <pc:docMkLst>
        <pc:docMk/>
      </pc:docMkLst>
      <pc:sldChg chg="modSp mod">
        <pc:chgData name="Roman Coretchi" userId="0ad885832603583f" providerId="LiveId" clId="{616B702E-30BC-4162-A27E-20BBB18ACF03}" dt="2020-12-09T14:14:31.897" v="125" actId="20577"/>
        <pc:sldMkLst>
          <pc:docMk/>
          <pc:sldMk cId="0" sldId="256"/>
        </pc:sldMkLst>
        <pc:spChg chg="mod">
          <ac:chgData name="Roman Coretchi" userId="0ad885832603583f" providerId="LiveId" clId="{616B702E-30BC-4162-A27E-20BBB18ACF03}" dt="2020-12-09T14:14:31.897" v="125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16B702E-30BC-4162-A27E-20BBB18ACF03}" dt="2020-12-09T14:41:01.103" v="203" actId="20577"/>
        <pc:sldMkLst>
          <pc:docMk/>
          <pc:sldMk cId="0" sldId="257"/>
        </pc:sldMkLst>
        <pc:spChg chg="mod">
          <ac:chgData name="Roman Coretchi" userId="0ad885832603583f" providerId="LiveId" clId="{616B702E-30BC-4162-A27E-20BBB18ACF03}" dt="2020-12-09T14:41:01.103" v="20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16B702E-30BC-4162-A27E-20BBB18ACF03}" dt="2020-12-09T14:17:53.449" v="160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616B702E-30BC-4162-A27E-20BBB18ACF03}" dt="2020-12-09T14:39:47.922" v="18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16B702E-30BC-4162-A27E-20BBB18ACF03}" dt="2020-12-09T14:39:25.495" v="17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616B702E-30BC-4162-A27E-20BBB18ACF03}" dt="2020-12-09T14:50:19.225" v="204"/>
        <pc:sldMkLst>
          <pc:docMk/>
          <pc:sldMk cId="1648524542" sldId="266"/>
        </pc:sldMkLst>
        <pc:graphicFrameChg chg="mod">
          <ac:chgData name="Roman Coretchi" userId="0ad885832603583f" providerId="LiveId" clId="{616B702E-30BC-4162-A27E-20BBB18ACF03}" dt="2020-12-09T14:50:19.225" v="204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616B702E-30BC-4162-A27E-20BBB18ACF03}" dt="2020-12-09T14:30:59.267" v="170"/>
        <pc:sldMkLst>
          <pc:docMk/>
          <pc:sldMk cId="2376992354" sldId="268"/>
        </pc:sldMkLst>
        <pc:graphicFrameChg chg="mod">
          <ac:chgData name="Roman Coretchi" userId="0ad885832603583f" providerId="LiveId" clId="{616B702E-30BC-4162-A27E-20BBB18ACF03}" dt="2020-12-09T14:30:59.267" v="17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616B702E-30BC-4162-A27E-20BBB18ACF03}" dt="2020-12-09T14:30:24.420" v="169" actId="20577"/>
        <pc:sldMkLst>
          <pc:docMk/>
          <pc:sldMk cId="65833316" sldId="269"/>
        </pc:sldMkLst>
        <pc:spChg chg="mod">
          <ac:chgData name="Roman Coretchi" userId="0ad885832603583f" providerId="LiveId" clId="{616B702E-30BC-4162-A27E-20BBB18ACF03}" dt="2020-12-09T14:30:24.420" v="169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16B702E-30BC-4162-A27E-20BBB18ACF03}" dt="2020-12-09T14:30:21.367" v="16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6B702E-30BC-4162-A27E-20BBB18ACF03}" dt="2020-12-09T14:16:58.503" v="158" actId="20577"/>
        <pc:sldMkLst>
          <pc:docMk/>
          <pc:sldMk cId="3246520108" sldId="270"/>
        </pc:sldMkLst>
        <pc:spChg chg="mod">
          <ac:chgData name="Roman Coretchi" userId="0ad885832603583f" providerId="LiveId" clId="{616B702E-30BC-4162-A27E-20BBB18ACF03}" dt="2020-12-09T14:16:58.503" v="158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16B702E-30BC-4162-A27E-20BBB18ACF03}" dt="2020-12-09T14:16:52.716" v="156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16B702E-30BC-4162-A27E-20BBB18ACF03}" dt="2020-12-09T14:15:24.265" v="140" actId="20577"/>
        <pc:sldMkLst>
          <pc:docMk/>
          <pc:sldMk cId="3867902015" sldId="271"/>
        </pc:sldMkLst>
        <pc:spChg chg="mod">
          <ac:chgData name="Roman Coretchi" userId="0ad885832603583f" providerId="LiveId" clId="{616B702E-30BC-4162-A27E-20BBB18ACF03}" dt="2020-12-09T14:15:24.265" v="14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16B702E-30BC-4162-A27E-20BBB18ACF03}" dt="2020-12-09T14:15:13.960" v="132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6B702E-30BC-4162-A27E-20BBB18ACF03}" dt="2020-12-09T14:57:38.722" v="241" actId="20577"/>
        <pc:sldMkLst>
          <pc:docMk/>
          <pc:sldMk cId="1616148053" sldId="349"/>
        </pc:sldMkLst>
        <pc:spChg chg="mod">
          <ac:chgData name="Roman Coretchi" userId="0ad885832603583f" providerId="LiveId" clId="{616B702E-30BC-4162-A27E-20BBB18ACF03}" dt="2020-12-09T14:57:08.092" v="231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616B702E-30BC-4162-A27E-20BBB18ACF03}" dt="2020-12-09T14:57:18.105" v="233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16B702E-30BC-4162-A27E-20BBB18ACF03}" dt="2020-12-09T14:57:27.585" v="23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16B702E-30BC-4162-A27E-20BBB18ACF03}" dt="2020-12-09T14:57:38.722" v="241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16B702E-30BC-4162-A27E-20BBB18ACF03}" dt="2020-12-09T14:39:02.882" v="17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16B702E-30BC-4162-A27E-20BBB18ACF03}" dt="2020-12-09T14:56:48.081" v="226" actId="20577"/>
        <pc:sldMkLst>
          <pc:docMk/>
          <pc:sldMk cId="3684957474" sldId="355"/>
        </pc:sldMkLst>
        <pc:spChg chg="mod">
          <ac:chgData name="Roman Coretchi" userId="0ad885832603583f" providerId="LiveId" clId="{616B702E-30BC-4162-A27E-20BBB18ACF03}" dt="2020-12-09T14:56:48.081" v="226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16B702E-30BC-4162-A27E-20BBB18ACF03}" dt="2020-12-09T14:56:29.973" v="22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16B702E-30BC-4162-A27E-20BBB18ACF03}" dt="2020-12-09T14:56:10.014" v="214" actId="6549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16B702E-30BC-4162-A27E-20BBB18ACF03}" dt="2020-12-08T15:07:58.295" v="83" actId="14100"/>
          <ac:spMkLst>
            <pc:docMk/>
            <pc:sldMk cId="3684957474" sldId="355"/>
            <ac:spMk id="217" creationId="{00000000-0000-0000-0000-000000000000}"/>
          </ac:spMkLst>
        </pc:spChg>
        <pc:spChg chg="mod">
          <ac:chgData name="Roman Coretchi" userId="0ad885832603583f" providerId="LiveId" clId="{616B702E-30BC-4162-A27E-20BBB18ACF03}" dt="2020-12-09T14:55:57.778" v="212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5C1F89C8-DE08-4785-A30B-0CE2D3E6ED98}"/>
    <pc:docChg chg="modSld">
      <pc:chgData name="Roman Coretchi" userId="0ad885832603583f" providerId="LiveId" clId="{5C1F89C8-DE08-4785-A30B-0CE2D3E6ED98}" dt="2020-12-10T14:29:39.495" v="113" actId="20577"/>
      <pc:docMkLst>
        <pc:docMk/>
      </pc:docMkLst>
      <pc:sldChg chg="modSp mod">
        <pc:chgData name="Roman Coretchi" userId="0ad885832603583f" providerId="LiveId" clId="{5C1F89C8-DE08-4785-A30B-0CE2D3E6ED98}" dt="2020-12-10T14:04:06.849" v="1" actId="20577"/>
        <pc:sldMkLst>
          <pc:docMk/>
          <pc:sldMk cId="0" sldId="256"/>
        </pc:sldMkLst>
        <pc:spChg chg="mod">
          <ac:chgData name="Roman Coretchi" userId="0ad885832603583f" providerId="LiveId" clId="{5C1F89C8-DE08-4785-A30B-0CE2D3E6ED98}" dt="2020-12-10T14:04:06.849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5C1F89C8-DE08-4785-A30B-0CE2D3E6ED98}" dt="2020-12-10T14:15:30.543" v="61" actId="20577"/>
        <pc:sldMkLst>
          <pc:docMk/>
          <pc:sldMk cId="0" sldId="257"/>
        </pc:sldMkLst>
        <pc:spChg chg="mod">
          <ac:chgData name="Roman Coretchi" userId="0ad885832603583f" providerId="LiveId" clId="{5C1F89C8-DE08-4785-A30B-0CE2D3E6ED98}" dt="2020-12-10T14:15:30.543" v="61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5C1F89C8-DE08-4785-A30B-0CE2D3E6ED98}" dt="2020-12-10T14:15:00.904" v="55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5C1F89C8-DE08-4785-A30B-0CE2D3E6ED98}" dt="2020-12-10T14:14:45.747" v="5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5C1F89C8-DE08-4785-A30B-0CE2D3E6ED98}" dt="2020-12-10T14:14:29.127" v="4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5C1F89C8-DE08-4785-A30B-0CE2D3E6ED98}" dt="2020-12-10T14:16:46.333" v="70"/>
        <pc:sldMkLst>
          <pc:docMk/>
          <pc:sldMk cId="1648524542" sldId="266"/>
        </pc:sldMkLst>
        <pc:graphicFrameChg chg="mod">
          <ac:chgData name="Roman Coretchi" userId="0ad885832603583f" providerId="LiveId" clId="{5C1F89C8-DE08-4785-A30B-0CE2D3E6ED98}" dt="2020-12-10T14:16:46.333" v="70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">
        <pc:chgData name="Roman Coretchi" userId="0ad885832603583f" providerId="LiveId" clId="{5C1F89C8-DE08-4785-A30B-0CE2D3E6ED98}" dt="2020-12-10T14:07:10.845" v="23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5C1F89C8-DE08-4785-A30B-0CE2D3E6ED98}" dt="2020-12-10T14:08:04.931" v="37" actId="20577"/>
        <pc:sldMkLst>
          <pc:docMk/>
          <pc:sldMk cId="65833316" sldId="269"/>
        </pc:sldMkLst>
        <pc:spChg chg="mod">
          <ac:chgData name="Roman Coretchi" userId="0ad885832603583f" providerId="LiveId" clId="{5C1F89C8-DE08-4785-A30B-0CE2D3E6ED98}" dt="2020-12-10T14:08:01.892" v="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5C1F89C8-DE08-4785-A30B-0CE2D3E6ED98}" dt="2020-12-10T14:08:04.931" v="37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C1F89C8-DE08-4785-A30B-0CE2D3E6ED98}" dt="2020-12-10T14:07:50.111" v="27" actId="20577"/>
        <pc:sldMkLst>
          <pc:docMk/>
          <pc:sldMk cId="3246520108" sldId="270"/>
        </pc:sldMkLst>
        <pc:spChg chg="mod">
          <ac:chgData name="Roman Coretchi" userId="0ad885832603583f" providerId="LiveId" clId="{5C1F89C8-DE08-4785-A30B-0CE2D3E6ED98}" dt="2020-12-10T14:07:50.111" v="2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5C1F89C8-DE08-4785-A30B-0CE2D3E6ED98}" dt="2020-12-10T14:07:43.094" v="25" actId="6549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5C1F89C8-DE08-4785-A30B-0CE2D3E6ED98}" dt="2020-12-10T14:06:18.708" v="15" actId="20577"/>
        <pc:sldMkLst>
          <pc:docMk/>
          <pc:sldMk cId="3867902015" sldId="271"/>
        </pc:sldMkLst>
        <pc:spChg chg="mod">
          <ac:chgData name="Roman Coretchi" userId="0ad885832603583f" providerId="LiveId" clId="{5C1F89C8-DE08-4785-A30B-0CE2D3E6ED98}" dt="2020-12-10T14:06:18.708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5C1F89C8-DE08-4785-A30B-0CE2D3E6ED98}" dt="2020-12-10T14:05:48.732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C1F89C8-DE08-4785-A30B-0CE2D3E6ED98}" dt="2020-12-10T14:29:39.495" v="113" actId="20577"/>
        <pc:sldMkLst>
          <pc:docMk/>
          <pc:sldMk cId="1616148053" sldId="349"/>
        </pc:sldMkLst>
        <pc:spChg chg="mod">
          <ac:chgData name="Roman Coretchi" userId="0ad885832603583f" providerId="LiveId" clId="{5C1F89C8-DE08-4785-A30B-0CE2D3E6ED98}" dt="2020-12-10T14:29:24.418" v="103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5C1F89C8-DE08-4785-A30B-0CE2D3E6ED98}" dt="2020-12-10T14:29:30.833" v="107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5C1F89C8-DE08-4785-A30B-0CE2D3E6ED98}" dt="2020-12-10T14:29:34.981" v="109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5C1F89C8-DE08-4785-A30B-0CE2D3E6ED98}" dt="2020-12-10T14:29:39.495" v="11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5C1F89C8-DE08-4785-A30B-0CE2D3E6ED98}" dt="2020-12-10T14:14:01.275" v="4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5C1F89C8-DE08-4785-A30B-0CE2D3E6ED98}" dt="2020-12-10T14:29:13.093" v="98" actId="20577"/>
        <pc:sldMkLst>
          <pc:docMk/>
          <pc:sldMk cId="3684957474" sldId="355"/>
        </pc:sldMkLst>
        <pc:spChg chg="mod">
          <ac:chgData name="Roman Coretchi" userId="0ad885832603583f" providerId="LiveId" clId="{5C1F89C8-DE08-4785-A30B-0CE2D3E6ED98}" dt="2020-12-10T14:29:13.093" v="9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5C1F89C8-DE08-4785-A30B-0CE2D3E6ED98}" dt="2020-12-10T14:28:59.681" v="9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5C1F89C8-DE08-4785-A30B-0CE2D3E6ED98}" dt="2020-12-10T14:28:47.702" v="8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5C1F89C8-DE08-4785-A30B-0CE2D3E6ED98}" dt="2020-12-10T14:28:18.296" v="7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46A1795-1ADF-491A-9BC4-86317CDA60FC}"/>
    <pc:docChg chg="modSld">
      <pc:chgData name="Roman Coretchi" userId="0ad885832603583f" providerId="LiveId" clId="{746A1795-1ADF-491A-9BC4-86317CDA60FC}" dt="2020-12-18T14:48:38.008" v="97" actId="20577"/>
      <pc:docMkLst>
        <pc:docMk/>
      </pc:docMkLst>
      <pc:sldChg chg="modSp mod">
        <pc:chgData name="Roman Coretchi" userId="0ad885832603583f" providerId="LiveId" clId="{746A1795-1ADF-491A-9BC4-86317CDA60FC}" dt="2020-12-18T13:54:22.203" v="1" actId="20577"/>
        <pc:sldMkLst>
          <pc:docMk/>
          <pc:sldMk cId="0" sldId="256"/>
        </pc:sldMkLst>
        <pc:spChg chg="mod">
          <ac:chgData name="Roman Coretchi" userId="0ad885832603583f" providerId="LiveId" clId="{746A1795-1ADF-491A-9BC4-86317CDA60FC}" dt="2020-12-18T13:54:22.203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746A1795-1ADF-491A-9BC4-86317CDA60FC}" dt="2020-12-18T14:48:38.008" v="97" actId="20577"/>
        <pc:sldMkLst>
          <pc:docMk/>
          <pc:sldMk cId="0" sldId="257"/>
        </pc:sldMkLst>
        <pc:spChg chg="mod">
          <ac:chgData name="Roman Coretchi" userId="0ad885832603583f" providerId="LiveId" clId="{746A1795-1ADF-491A-9BC4-86317CDA60FC}" dt="2020-12-18T14:48:38.008" v="9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46A1795-1ADF-491A-9BC4-86317CDA60FC}" dt="2020-12-18T14:05:51.343" v="42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746A1795-1ADF-491A-9BC4-86317CDA60FC}" dt="2020-12-18T14:44:43.208" v="52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46A1795-1ADF-491A-9BC4-86317CDA60FC}" dt="2020-12-18T14:44:11.173" v="44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746A1795-1ADF-491A-9BC4-86317CDA60FC}" dt="2020-12-18T14:46:52.063" v="81" actId="27918"/>
        <pc:sldMkLst>
          <pc:docMk/>
          <pc:sldMk cId="1648524542" sldId="266"/>
        </pc:sldMkLst>
      </pc:sldChg>
      <pc:sldChg chg="mod">
        <pc:chgData name="Roman Coretchi" userId="0ad885832603583f" providerId="LiveId" clId="{746A1795-1ADF-491A-9BC4-86317CDA60FC}" dt="2020-12-18T13:59:20.737" v="2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46A1795-1ADF-491A-9BC4-86317CDA60FC}" dt="2020-12-18T13:54:38.898" v="9" actId="20577"/>
        <pc:sldMkLst>
          <pc:docMk/>
          <pc:sldMk cId="65833316" sldId="269"/>
        </pc:sldMkLst>
        <pc:spChg chg="mod">
          <ac:chgData name="Roman Coretchi" userId="0ad885832603583f" providerId="LiveId" clId="{746A1795-1ADF-491A-9BC4-86317CDA60FC}" dt="2020-12-18T13:54:36.191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46A1795-1ADF-491A-9BC4-86317CDA60FC}" dt="2020-12-18T13:54:38.898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46A1795-1ADF-491A-9BC4-86317CDA60FC}" dt="2020-12-18T13:59:54.897" v="31" actId="20577"/>
        <pc:sldMkLst>
          <pc:docMk/>
          <pc:sldMk cId="3246520108" sldId="270"/>
        </pc:sldMkLst>
        <pc:spChg chg="mod">
          <ac:chgData name="Roman Coretchi" userId="0ad885832603583f" providerId="LiveId" clId="{746A1795-1ADF-491A-9BC4-86317CDA60FC}" dt="2020-12-18T13:59:54.897" v="31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46A1795-1ADF-491A-9BC4-86317CDA60FC}" dt="2020-12-18T13:59:50.798" v="29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46A1795-1ADF-491A-9BC4-86317CDA60FC}" dt="2020-12-18T13:58:46.814" v="21" actId="20577"/>
        <pc:sldMkLst>
          <pc:docMk/>
          <pc:sldMk cId="3867902015" sldId="271"/>
        </pc:sldMkLst>
        <pc:spChg chg="mod">
          <ac:chgData name="Roman Coretchi" userId="0ad885832603583f" providerId="LiveId" clId="{746A1795-1ADF-491A-9BC4-86317CDA60FC}" dt="2020-12-18T13:58:46.814" v="2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46A1795-1ADF-491A-9BC4-86317CDA60FC}" dt="2020-12-18T13:58:41.025" v="1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46A1795-1ADF-491A-9BC4-86317CDA60FC}" dt="2020-12-18T14:47:31.414" v="93" actId="20577"/>
        <pc:sldMkLst>
          <pc:docMk/>
          <pc:sldMk cId="1616148053" sldId="349"/>
        </pc:sldMkLst>
        <pc:spChg chg="mod">
          <ac:chgData name="Roman Coretchi" userId="0ad885832603583f" providerId="LiveId" clId="{746A1795-1ADF-491A-9BC4-86317CDA60FC}" dt="2020-12-18T14:47:14.138" v="85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46A1795-1ADF-491A-9BC4-86317CDA60FC}" dt="2020-12-18T14:47:21.361" v="89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46A1795-1ADF-491A-9BC4-86317CDA60FC}" dt="2020-12-18T14:47:28.311" v="91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746A1795-1ADF-491A-9BC4-86317CDA60FC}" dt="2020-12-18T14:47:31.414" v="9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746A1795-1ADF-491A-9BC4-86317CDA60FC}" dt="2020-12-18T14:46:24.298" v="7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46A1795-1ADF-491A-9BC4-86317CDA60FC}" dt="2020-12-18T14:46:02.539" v="72" actId="20577"/>
        <pc:sldMkLst>
          <pc:docMk/>
          <pc:sldMk cId="3684957474" sldId="355"/>
        </pc:sldMkLst>
        <pc:spChg chg="mod">
          <ac:chgData name="Roman Coretchi" userId="0ad885832603583f" providerId="LiveId" clId="{746A1795-1ADF-491A-9BC4-86317CDA60FC}" dt="2020-12-18T14:46:02.539" v="7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46A1795-1ADF-491A-9BC4-86317CDA60FC}" dt="2020-12-18T14:45:27.627" v="70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46A1795-1ADF-491A-9BC4-86317CDA60FC}" dt="2020-12-18T14:45:09.538" v="62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46A1795-1ADF-491A-9BC4-86317CDA60FC}" dt="2020-12-18T14:45:00.175" v="5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59490F7-C744-4D07-9260-FF0DA5CFA53C}"/>
    <pc:docChg chg="delSld modSld">
      <pc:chgData name="Roman Coretchi" userId="0ad885832603583f" providerId="LiveId" clId="{859490F7-C744-4D07-9260-FF0DA5CFA53C}" dt="2020-11-18T15:16:02.605" v="105" actId="20577"/>
      <pc:docMkLst>
        <pc:docMk/>
      </pc:docMkLst>
      <pc:sldChg chg="modSp mod">
        <pc:chgData name="Roman Coretchi" userId="0ad885832603583f" providerId="LiveId" clId="{859490F7-C744-4D07-9260-FF0DA5CFA53C}" dt="2020-11-18T14:46:42.914" v="1" actId="20577"/>
        <pc:sldMkLst>
          <pc:docMk/>
          <pc:sldMk cId="0" sldId="256"/>
        </pc:sldMkLst>
        <pc:spChg chg="mod">
          <ac:chgData name="Roman Coretchi" userId="0ad885832603583f" providerId="LiveId" clId="{859490F7-C744-4D07-9260-FF0DA5CFA53C}" dt="2020-11-18T14:46:42.91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59490F7-C744-4D07-9260-FF0DA5CFA53C}" dt="2020-11-18T15:16:02.605" v="105" actId="20577"/>
        <pc:sldMkLst>
          <pc:docMk/>
          <pc:sldMk cId="0" sldId="257"/>
        </pc:sldMkLst>
        <pc:spChg chg="mod">
          <ac:chgData name="Roman Coretchi" userId="0ad885832603583f" providerId="LiveId" clId="{859490F7-C744-4D07-9260-FF0DA5CFA53C}" dt="2020-11-18T15:16:02.605" v="10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59490F7-C744-4D07-9260-FF0DA5CFA53C}" dt="2020-11-18T15:13:12.829" v="4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59490F7-C744-4D07-9260-FF0DA5CFA53C}" dt="2020-11-18T15:13:21.819" v="57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59490F7-C744-4D07-9260-FF0DA5CFA53C}" dt="2020-11-18T15:13:10.122" v="46" actId="20577"/>
          <ac:spMkLst>
            <pc:docMk/>
            <pc:sldMk cId="0" sldId="257"/>
            <ac:spMk id="44" creationId="{E2B11365-4CF4-4A03-BD97-67D011E464C2}"/>
          </ac:spMkLst>
        </pc:spChg>
      </pc:sldChg>
      <pc:sldChg chg="del">
        <pc:chgData name="Roman Coretchi" userId="0ad885832603583f" providerId="LiveId" clId="{859490F7-C744-4D07-9260-FF0DA5CFA53C}" dt="2020-11-18T15:11:41.860" v="14" actId="2696"/>
        <pc:sldMkLst>
          <pc:docMk/>
          <pc:sldMk cId="0" sldId="265"/>
        </pc:sldMkLst>
      </pc:sldChg>
      <pc:sldChg chg="mod">
        <pc:chgData name="Roman Coretchi" userId="0ad885832603583f" providerId="LiveId" clId="{859490F7-C744-4D07-9260-FF0DA5CFA53C}" dt="2020-11-18T15:15:31.796" v="97" actId="27918"/>
        <pc:sldMkLst>
          <pc:docMk/>
          <pc:sldMk cId="1648524542" sldId="266"/>
        </pc:sldMkLst>
      </pc:sldChg>
      <pc:sldChg chg="mod">
        <pc:chgData name="Roman Coretchi" userId="0ad885832603583f" providerId="LiveId" clId="{859490F7-C744-4D07-9260-FF0DA5CFA53C}" dt="2020-11-18T15:13:01.696" v="4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59490F7-C744-4D07-9260-FF0DA5CFA53C}" dt="2020-11-18T15:11:38.961" v="13" actId="20577"/>
        <pc:sldMkLst>
          <pc:docMk/>
          <pc:sldMk cId="65833316" sldId="269"/>
        </pc:sldMkLst>
        <pc:spChg chg="mod">
          <ac:chgData name="Roman Coretchi" userId="0ad885832603583f" providerId="LiveId" clId="{859490F7-C744-4D07-9260-FF0DA5CFA53C}" dt="2020-11-18T15:11:38.961" v="1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59490F7-C744-4D07-9260-FF0DA5CFA53C}" dt="2020-11-18T15:11:35.291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9490F7-C744-4D07-9260-FF0DA5CFA53C}" dt="2020-11-18T14:47:08.269" v="7" actId="20577"/>
        <pc:sldMkLst>
          <pc:docMk/>
          <pc:sldMk cId="3246520108" sldId="270"/>
        </pc:sldMkLst>
        <pc:spChg chg="mod">
          <ac:chgData name="Roman Coretchi" userId="0ad885832603583f" providerId="LiveId" clId="{859490F7-C744-4D07-9260-FF0DA5CFA53C}" dt="2020-11-18T14:47:08.269" v="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59490F7-C744-4D07-9260-FF0DA5CFA53C}" dt="2020-11-18T14:47:02.248" v="5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59490F7-C744-4D07-9260-FF0DA5CFA53C}" dt="2020-11-18T15:12:41.700" v="35" actId="20577"/>
        <pc:sldMkLst>
          <pc:docMk/>
          <pc:sldMk cId="3867902015" sldId="271"/>
        </pc:sldMkLst>
        <pc:spChg chg="mod">
          <ac:chgData name="Roman Coretchi" userId="0ad885832603583f" providerId="LiveId" clId="{859490F7-C744-4D07-9260-FF0DA5CFA53C}" dt="2020-11-18T15:12:41.700" v="3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59490F7-C744-4D07-9260-FF0DA5CFA53C}" dt="2020-11-18T15:12:35.003" v="29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9490F7-C744-4D07-9260-FF0DA5CFA53C}" dt="2020-11-18T15:12:01.495" v="25" actId="20577"/>
        <pc:sldMkLst>
          <pc:docMk/>
          <pc:sldMk cId="1616148053" sldId="349"/>
        </pc:sldMkLst>
        <pc:spChg chg="mod">
          <ac:chgData name="Roman Coretchi" userId="0ad885832603583f" providerId="LiveId" clId="{859490F7-C744-4D07-9260-FF0DA5CFA53C}" dt="2020-11-18T15:11:47.790" v="1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59490F7-C744-4D07-9260-FF0DA5CFA53C}" dt="2020-11-18T15:11:54.942" v="2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59490F7-C744-4D07-9260-FF0DA5CFA53C}" dt="2020-11-18T15:11:57.998" v="2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59490F7-C744-4D07-9260-FF0DA5CFA53C}" dt="2020-11-18T15:12:01.495" v="2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859490F7-C744-4D07-9260-FF0DA5CFA53C}" dt="2020-11-18T15:15:08.128" v="92" actId="27918"/>
        <pc:sldMkLst>
          <pc:docMk/>
          <pc:sldMk cId="738004287" sldId="354"/>
        </pc:sldMkLst>
        <pc:graphicFrameChg chg="mod">
          <ac:chgData name="Roman Coretchi" userId="0ad885832603583f" providerId="LiveId" clId="{859490F7-C744-4D07-9260-FF0DA5CFA53C}" dt="2020-11-18T15:15:01.954" v="90" actId="1076"/>
          <ac:graphicFrameMkLst>
            <pc:docMk/>
            <pc:sldMk cId="738004287" sldId="354"/>
            <ac:graphicFrameMk id="4" creationId="{00000000-0000-0000-0000-000000000000}"/>
          </ac:graphicFrameMkLst>
        </pc:graphicFrameChg>
      </pc:sldChg>
      <pc:sldChg chg="modSp mod">
        <pc:chgData name="Roman Coretchi" userId="0ad885832603583f" providerId="LiveId" clId="{859490F7-C744-4D07-9260-FF0DA5CFA53C}" dt="2020-11-18T15:14:01.522" v="87" actId="20577"/>
        <pc:sldMkLst>
          <pc:docMk/>
          <pc:sldMk cId="3684957474" sldId="355"/>
        </pc:sldMkLst>
        <pc:spChg chg="mod">
          <ac:chgData name="Roman Coretchi" userId="0ad885832603583f" providerId="LiveId" clId="{859490F7-C744-4D07-9260-FF0DA5CFA53C}" dt="2020-11-18T15:13:50.948" v="7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59490F7-C744-4D07-9260-FF0DA5CFA53C}" dt="2020-11-18T15:14:01.522" v="8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59490F7-C744-4D07-9260-FF0DA5CFA53C}" dt="2020-11-18T15:13:39.692" v="7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59490F7-C744-4D07-9260-FF0DA5CFA53C}" dt="2020-11-18T15:13:32.902" v="6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37B37207-2D40-4062-9007-A4230712874E}"/>
    <pc:docChg chg="modSld">
      <pc:chgData name="Roman Coretchi" userId="0ad885832603583f" providerId="LiveId" clId="{37B37207-2D40-4062-9007-A4230712874E}" dt="2020-12-15T15:01:29.027" v="109" actId="20577"/>
      <pc:docMkLst>
        <pc:docMk/>
      </pc:docMkLst>
      <pc:sldChg chg="modSp mod">
        <pc:chgData name="Roman Coretchi" userId="0ad885832603583f" providerId="LiveId" clId="{37B37207-2D40-4062-9007-A4230712874E}" dt="2020-12-15T13:59:04.868" v="1" actId="20577"/>
        <pc:sldMkLst>
          <pc:docMk/>
          <pc:sldMk cId="0" sldId="256"/>
        </pc:sldMkLst>
        <pc:spChg chg="mod">
          <ac:chgData name="Roman Coretchi" userId="0ad885832603583f" providerId="LiveId" clId="{37B37207-2D40-4062-9007-A4230712874E}" dt="2020-12-15T13:59:04.86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37B37207-2D40-4062-9007-A4230712874E}" dt="2020-12-15T14:53:45.241" v="60" actId="20577"/>
        <pc:sldMkLst>
          <pc:docMk/>
          <pc:sldMk cId="0" sldId="257"/>
        </pc:sldMkLst>
        <pc:spChg chg="mod">
          <ac:chgData name="Roman Coretchi" userId="0ad885832603583f" providerId="LiveId" clId="{37B37207-2D40-4062-9007-A4230712874E}" dt="2020-12-15T14:53:45.241" v="60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37B37207-2D40-4062-9007-A4230712874E}" dt="2020-12-15T14:52:30.078" v="5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37B37207-2D40-4062-9007-A4230712874E}" dt="2020-12-15T14:51:54.121" v="42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37B37207-2D40-4062-9007-A4230712874E}" dt="2020-12-15T14:53:03.975" v="56" actId="27918"/>
        <pc:sldMkLst>
          <pc:docMk/>
          <pc:sldMk cId="1648524542" sldId="266"/>
        </pc:sldMkLst>
      </pc:sldChg>
      <pc:sldChg chg="mod">
        <pc:chgData name="Roman Coretchi" userId="0ad885832603583f" providerId="LiveId" clId="{37B37207-2D40-4062-9007-A4230712874E}" dt="2020-12-15T14:54:27.470" v="62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37B37207-2D40-4062-9007-A4230712874E}" dt="2020-12-15T14:00:40.301" v="31" actId="20577"/>
        <pc:sldMkLst>
          <pc:docMk/>
          <pc:sldMk cId="65833316" sldId="269"/>
        </pc:sldMkLst>
        <pc:spChg chg="mod">
          <ac:chgData name="Roman Coretchi" userId="0ad885832603583f" providerId="LiveId" clId="{37B37207-2D40-4062-9007-A4230712874E}" dt="2020-12-15T14:00:40.301" v="3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37B37207-2D40-4062-9007-A4230712874E}" dt="2020-12-15T14:00:31.631" v="2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4:00:25.082" v="23" actId="20577"/>
        <pc:sldMkLst>
          <pc:docMk/>
          <pc:sldMk cId="3246520108" sldId="270"/>
        </pc:sldMkLst>
        <pc:spChg chg="mod">
          <ac:chgData name="Roman Coretchi" userId="0ad885832603583f" providerId="LiveId" clId="{37B37207-2D40-4062-9007-A4230712874E}" dt="2020-12-15T14:00:25.082" v="23" actId="20577"/>
          <ac:spMkLst>
            <pc:docMk/>
            <pc:sldMk cId="3246520108" sldId="270"/>
            <ac:spMk id="24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3:59:50.110" v="15" actId="20577"/>
        <pc:sldMkLst>
          <pc:docMk/>
          <pc:sldMk cId="3867902015" sldId="271"/>
        </pc:sldMkLst>
        <pc:spChg chg="mod">
          <ac:chgData name="Roman Coretchi" userId="0ad885832603583f" providerId="LiveId" clId="{37B37207-2D40-4062-9007-A4230712874E}" dt="2020-12-15T13:59:50.110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37B37207-2D40-4062-9007-A4230712874E}" dt="2020-12-15T13:59:41.690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5:01:29.027" v="109" actId="20577"/>
        <pc:sldMkLst>
          <pc:docMk/>
          <pc:sldMk cId="1616148053" sldId="349"/>
        </pc:sldMkLst>
        <pc:spChg chg="mod">
          <ac:chgData name="Roman Coretchi" userId="0ad885832603583f" providerId="LiveId" clId="{37B37207-2D40-4062-9007-A4230712874E}" dt="2020-12-15T15:00:07.166" v="1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37B37207-2D40-4062-9007-A4230712874E}" dt="2020-12-15T15:01:25.023" v="107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37B37207-2D40-4062-9007-A4230712874E}" dt="2020-12-15T15:01:29.027" v="109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37B37207-2D40-4062-9007-A4230712874E}" dt="2020-12-15T15:00:13.174" v="10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37B37207-2D40-4062-9007-A4230712874E}" dt="2020-12-15T14:51:37.327" v="3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37B37207-2D40-4062-9007-A4230712874E}" dt="2020-12-15T14:56:05.874" v="92" actId="20577"/>
        <pc:sldMkLst>
          <pc:docMk/>
          <pc:sldMk cId="3684957474" sldId="355"/>
        </pc:sldMkLst>
        <pc:spChg chg="mod">
          <ac:chgData name="Roman Coretchi" userId="0ad885832603583f" providerId="LiveId" clId="{37B37207-2D40-4062-9007-A4230712874E}" dt="2020-12-15T14:56:05.874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37B37207-2D40-4062-9007-A4230712874E}" dt="2020-12-15T14:55:47.847" v="8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37B37207-2D40-4062-9007-A4230712874E}" dt="2020-12-15T14:55:29.671" v="7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37B37207-2D40-4062-9007-A4230712874E}" dt="2020-12-15T14:55:17.168" v="7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FF9EBEF-49F8-443D-B562-672F83AB6A60}"/>
    <pc:docChg chg="modSld">
      <pc:chgData name="Roman Coretchi" userId="0ad885832603583f" providerId="LiveId" clId="{6FF9EBEF-49F8-443D-B562-672F83AB6A60}" dt="2020-12-19T14:26:09.525" v="108" actId="20577"/>
      <pc:docMkLst>
        <pc:docMk/>
      </pc:docMkLst>
      <pc:sldChg chg="modSp mod">
        <pc:chgData name="Roman Coretchi" userId="0ad885832603583f" providerId="LiveId" clId="{6FF9EBEF-49F8-443D-B562-672F83AB6A60}" dt="2020-12-19T13:54:23.328" v="1" actId="20577"/>
        <pc:sldMkLst>
          <pc:docMk/>
          <pc:sldMk cId="0" sldId="256"/>
        </pc:sldMkLst>
        <pc:spChg chg="mod">
          <ac:chgData name="Roman Coretchi" userId="0ad885832603583f" providerId="LiveId" clId="{6FF9EBEF-49F8-443D-B562-672F83AB6A60}" dt="2020-12-19T13:54:23.32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FF9EBEF-49F8-443D-B562-672F83AB6A60}" dt="2020-12-19T13:57:52.083" v="65" actId="20577"/>
        <pc:sldMkLst>
          <pc:docMk/>
          <pc:sldMk cId="0" sldId="257"/>
        </pc:sldMkLst>
        <pc:spChg chg="mod">
          <ac:chgData name="Roman Coretchi" userId="0ad885832603583f" providerId="LiveId" clId="{6FF9EBEF-49F8-443D-B562-672F83AB6A60}" dt="2020-12-19T13:57:52.083" v="6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FF9EBEF-49F8-443D-B562-672F83AB6A60}" dt="2020-12-19T13:54:48.931" v="13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6FF9EBEF-49F8-443D-B562-672F83AB6A60}" dt="2020-12-19T13:55:07.942" v="2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FF9EBEF-49F8-443D-B562-672F83AB6A60}" dt="2020-12-19T13:54:46.560" v="11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6FF9EBEF-49F8-443D-B562-672F83AB6A60}" dt="2020-12-19T13:55:30.813" v="27" actId="27918"/>
        <pc:sldMkLst>
          <pc:docMk/>
          <pc:sldMk cId="1648524542" sldId="266"/>
        </pc:sldMkLst>
      </pc:sldChg>
      <pc:sldChg chg="mod">
        <pc:chgData name="Roman Coretchi" userId="0ad885832603583f" providerId="LiveId" clId="{6FF9EBEF-49F8-443D-B562-672F83AB6A60}" dt="2020-12-19T13:57:18.448" v="5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6FF9EBEF-49F8-443D-B562-672F83AB6A60}" dt="2020-12-19T13:56:24.144" v="39" actId="20577"/>
        <pc:sldMkLst>
          <pc:docMk/>
          <pc:sldMk cId="65833316" sldId="269"/>
        </pc:sldMkLst>
        <pc:spChg chg="mod">
          <ac:chgData name="Roman Coretchi" userId="0ad885832603583f" providerId="LiveId" clId="{6FF9EBEF-49F8-443D-B562-672F83AB6A60}" dt="2020-12-19T13:56:24.144" v="39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FF9EBEF-49F8-443D-B562-672F83AB6A60}" dt="2020-12-19T13:56:21.244" v="3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FF9EBEF-49F8-443D-B562-672F83AB6A60}" dt="2020-12-19T13:56:16.071" v="33" actId="20577"/>
        <pc:sldMkLst>
          <pc:docMk/>
          <pc:sldMk cId="3246520108" sldId="270"/>
        </pc:sldMkLst>
        <pc:spChg chg="mod">
          <ac:chgData name="Roman Coretchi" userId="0ad885832603583f" providerId="LiveId" clId="{6FF9EBEF-49F8-443D-B562-672F83AB6A60}" dt="2020-12-19T13:56:16.071" v="3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FF9EBEF-49F8-443D-B562-672F83AB6A60}" dt="2020-12-19T13:56:10.625" v="3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FF9EBEF-49F8-443D-B562-672F83AB6A60}" dt="2020-12-19T13:56:57.341" v="51" actId="20577"/>
        <pc:sldMkLst>
          <pc:docMk/>
          <pc:sldMk cId="3867902015" sldId="271"/>
        </pc:sldMkLst>
        <pc:spChg chg="mod">
          <ac:chgData name="Roman Coretchi" userId="0ad885832603583f" providerId="LiveId" clId="{6FF9EBEF-49F8-443D-B562-672F83AB6A60}" dt="2020-12-19T13:56:57.341" v="5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FF9EBEF-49F8-443D-B562-672F83AB6A60}" dt="2020-12-19T13:56:49.248" v="4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FF9EBEF-49F8-443D-B562-672F83AB6A60}" dt="2020-12-19T14:26:09.525" v="108" actId="20577"/>
        <pc:sldMkLst>
          <pc:docMk/>
          <pc:sldMk cId="1616148053" sldId="349"/>
        </pc:sldMkLst>
        <pc:spChg chg="mod">
          <ac:chgData name="Roman Coretchi" userId="0ad885832603583f" providerId="LiveId" clId="{6FF9EBEF-49F8-443D-B562-672F83AB6A60}" dt="2020-12-19T14:25:59.477" v="1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FF9EBEF-49F8-443D-B562-672F83AB6A60}" dt="2020-12-19T14:26:03.961" v="105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FF9EBEF-49F8-443D-B562-672F83AB6A60}" dt="2020-12-19T14:26:09.525" v="10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FF9EBEF-49F8-443D-B562-672F83AB6A60}" dt="2020-12-19T14:25:40.022" v="9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FF9EBEF-49F8-443D-B562-672F83AB6A60}" dt="2020-12-19T14:23:05.115" v="91" actId="20577"/>
        <pc:sldMkLst>
          <pc:docMk/>
          <pc:sldMk cId="3684957474" sldId="355"/>
        </pc:sldMkLst>
        <pc:spChg chg="mod">
          <ac:chgData name="Roman Coretchi" userId="0ad885832603583f" providerId="LiveId" clId="{6FF9EBEF-49F8-443D-B562-672F83AB6A60}" dt="2020-12-19T14:23:05.115" v="91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FF9EBEF-49F8-443D-B562-672F83AB6A60}" dt="2020-12-19T14:22:51.074" v="85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FF9EBEF-49F8-443D-B562-672F83AB6A60}" dt="2020-12-19T14:22:43.040" v="7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FF9EBEF-49F8-443D-B562-672F83AB6A60}" dt="2020-12-19T14:22:37.491" v="71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67994BA-987E-40BB-BDBD-0DF196C253CD}"/>
    <pc:docChg chg="modSld">
      <pc:chgData name="Roman Coretchi" userId="0ad885832603583f" providerId="LiveId" clId="{D67994BA-987E-40BB-BDBD-0DF196C253CD}" dt="2020-11-06T14:28:00.111" v="117" actId="20577"/>
      <pc:docMkLst>
        <pc:docMk/>
      </pc:docMkLst>
      <pc:sldChg chg="modSp mod">
        <pc:chgData name="Roman Coretchi" userId="0ad885832603583f" providerId="LiveId" clId="{D67994BA-987E-40BB-BDBD-0DF196C253CD}" dt="2020-11-06T14:22:20.123" v="1" actId="20577"/>
        <pc:sldMkLst>
          <pc:docMk/>
          <pc:sldMk cId="0" sldId="256"/>
        </pc:sldMkLst>
        <pc:spChg chg="mod">
          <ac:chgData name="Roman Coretchi" userId="0ad885832603583f" providerId="LiveId" clId="{D67994BA-987E-40BB-BDBD-0DF196C253CD}" dt="2020-11-06T14:22:20.123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67994BA-987E-40BB-BDBD-0DF196C253CD}" dt="2020-11-06T14:28:00.111" v="117" actId="20577"/>
        <pc:sldMkLst>
          <pc:docMk/>
          <pc:sldMk cId="0" sldId="257"/>
        </pc:sldMkLst>
        <pc:spChg chg="mod">
          <ac:chgData name="Roman Coretchi" userId="0ad885832603583f" providerId="LiveId" clId="{D67994BA-987E-40BB-BDBD-0DF196C253CD}" dt="2020-11-06T14:28:00.111" v="11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67994BA-987E-40BB-BDBD-0DF196C253CD}" dt="2020-11-06T14:23:02.520" v="13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3:14.786" v="2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2:50.711" v="11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67994BA-987E-40BB-BDBD-0DF196C253CD}" dt="2020-11-06T14:27:15.888" v="111" actId="20577"/>
        <pc:sldMkLst>
          <pc:docMk/>
          <pc:sldMk cId="0" sldId="265"/>
        </pc:sldMkLst>
        <pc:spChg chg="mod">
          <ac:chgData name="Roman Coretchi" userId="0ad885832603583f" providerId="LiveId" clId="{D67994BA-987E-40BB-BDBD-0DF196C253CD}" dt="2020-11-06T14:27:02.317" v="101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67994BA-987E-40BB-BDBD-0DF196C253CD}" dt="2020-11-06T14:27:09.401" v="10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67994BA-987E-40BB-BDBD-0DF196C253CD}" dt="2020-11-06T14:27:15.888" v="111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67994BA-987E-40BB-BDBD-0DF196C253CD}" dt="2020-11-06T14:26:53.497" v="9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67994BA-987E-40BB-BDBD-0DF196C253CD}" dt="2020-11-06T14:24:39.438" v="52" actId="27918"/>
        <pc:sldMkLst>
          <pc:docMk/>
          <pc:sldMk cId="1648524542" sldId="266"/>
        </pc:sldMkLst>
      </pc:sldChg>
      <pc:sldChg chg="mod">
        <pc:chgData name="Roman Coretchi" userId="0ad885832603583f" providerId="LiveId" clId="{D67994BA-987E-40BB-BDBD-0DF196C253CD}" dt="2020-11-06T14:25:59.439" v="7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67994BA-987E-40BB-BDBD-0DF196C253CD}" dt="2020-11-06T14:26:32.800" v="91" actId="20577"/>
        <pc:sldMkLst>
          <pc:docMk/>
          <pc:sldMk cId="65833316" sldId="269"/>
        </pc:sldMkLst>
        <pc:spChg chg="mod">
          <ac:chgData name="Roman Coretchi" userId="0ad885832603583f" providerId="LiveId" clId="{D67994BA-987E-40BB-BDBD-0DF196C253CD}" dt="2020-11-06T14:26:32.800" v="9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67994BA-987E-40BB-BDBD-0DF196C253CD}" dt="2020-11-06T14:26:28.854" v="87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67994BA-987E-40BB-BDBD-0DF196C253CD}" dt="2020-11-06T14:25:06.536" v="60" actId="20577"/>
        <pc:sldMkLst>
          <pc:docMk/>
          <pc:sldMk cId="3246520108" sldId="270"/>
        </pc:sldMkLst>
        <pc:spChg chg="mod">
          <ac:chgData name="Roman Coretchi" userId="0ad885832603583f" providerId="LiveId" clId="{D67994BA-987E-40BB-BDBD-0DF196C253CD}" dt="2020-11-06T14:25:06.536" v="60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67994BA-987E-40BB-BDBD-0DF196C253CD}" dt="2020-11-06T14:24:59.191" v="58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67994BA-987E-40BB-BDBD-0DF196C253CD}" dt="2020-11-06T14:25:42.816" v="71" actId="20577"/>
        <pc:sldMkLst>
          <pc:docMk/>
          <pc:sldMk cId="3867902015" sldId="271"/>
        </pc:sldMkLst>
        <pc:spChg chg="mod">
          <ac:chgData name="Roman Coretchi" userId="0ad885832603583f" providerId="LiveId" clId="{D67994BA-987E-40BB-BDBD-0DF196C253CD}" dt="2020-11-06T14:25:38.530" v="6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67994BA-987E-40BB-BDBD-0DF196C253CD}" dt="2020-11-06T14:25:42.816" v="7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67994BA-987E-40BB-BDBD-0DF196C253CD}" dt="2020-11-06T14:26:18.019" v="85" actId="20577"/>
        <pc:sldMkLst>
          <pc:docMk/>
          <pc:sldMk cId="1616148053" sldId="349"/>
        </pc:sldMkLst>
        <pc:spChg chg="mod">
          <ac:chgData name="Roman Coretchi" userId="0ad885832603583f" providerId="LiveId" clId="{D67994BA-987E-40BB-BDBD-0DF196C253CD}" dt="2020-11-06T14:26:06.125" v="78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67994BA-987E-40BB-BDBD-0DF196C253CD}" dt="2020-11-06T14:26:11.299" v="80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67994BA-987E-40BB-BDBD-0DF196C253CD}" dt="2020-11-06T14:26:15.233" v="8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67994BA-987E-40BB-BDBD-0DF196C253CD}" dt="2020-11-06T14:26:18.019" v="8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67994BA-987E-40BB-BDBD-0DF196C253CD}" dt="2020-11-06T14:22:41.954" v="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67994BA-987E-40BB-BDBD-0DF196C253CD}" dt="2020-11-06T14:24:00.287" v="47" actId="20577"/>
        <pc:sldMkLst>
          <pc:docMk/>
          <pc:sldMk cId="3684957474" sldId="355"/>
        </pc:sldMkLst>
        <pc:spChg chg="mod">
          <ac:chgData name="Roman Coretchi" userId="0ad885832603583f" providerId="LiveId" clId="{D67994BA-987E-40BB-BDBD-0DF196C253CD}" dt="2020-11-06T14:24:00.287" v="4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67994BA-987E-40BB-BDBD-0DF196C253CD}" dt="2020-11-06T14:23:42.994" v="4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67994BA-987E-40BB-BDBD-0DF196C253CD}" dt="2020-11-06T14:23:34.558" v="3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3:26.693" v="2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EB864B4-8B1C-4A62-BF70-9180BFFD832E}"/>
    <pc:docChg chg="custSel modSld">
      <pc:chgData name="Roman Coretchi" userId="0ad885832603583f" providerId="LiveId" clId="{7EB864B4-8B1C-4A62-BF70-9180BFFD832E}" dt="2020-12-14T14:34:44.587" v="306" actId="20577"/>
      <pc:docMkLst>
        <pc:docMk/>
      </pc:docMkLst>
      <pc:sldChg chg="modSp mod">
        <pc:chgData name="Roman Coretchi" userId="0ad885832603583f" providerId="LiveId" clId="{7EB864B4-8B1C-4A62-BF70-9180BFFD832E}" dt="2020-12-14T14:05:42.266" v="190" actId="20577"/>
        <pc:sldMkLst>
          <pc:docMk/>
          <pc:sldMk cId="0" sldId="256"/>
        </pc:sldMkLst>
        <pc:spChg chg="mod">
          <ac:chgData name="Roman Coretchi" userId="0ad885832603583f" providerId="LiveId" clId="{7EB864B4-8B1C-4A62-BF70-9180BFFD832E}" dt="2020-12-14T14:05:42.266" v="190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delSp modSp mod">
        <pc:chgData name="Roman Coretchi" userId="0ad885832603583f" providerId="LiveId" clId="{7EB864B4-8B1C-4A62-BF70-9180BFFD832E}" dt="2020-12-14T14:12:59.386" v="265" actId="20577"/>
        <pc:sldMkLst>
          <pc:docMk/>
          <pc:sldMk cId="0" sldId="257"/>
        </pc:sldMkLst>
        <pc:spChg chg="mod">
          <ac:chgData name="Roman Coretchi" userId="0ad885832603583f" providerId="LiveId" clId="{7EB864B4-8B1C-4A62-BF70-9180BFFD832E}" dt="2020-12-14T14:12:59.386" v="26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EB864B4-8B1C-4A62-BF70-9180BFFD832E}" dt="2020-12-14T14:11:43.903" v="245"/>
          <ac:spMkLst>
            <pc:docMk/>
            <pc:sldMk cId="0" sldId="257"/>
            <ac:spMk id="28" creationId="{AD7A9B9B-3E33-487D-B3C2-7B484E413B70}"/>
          </ac:spMkLst>
        </pc:spChg>
        <pc:spChg chg="mod">
          <ac:chgData name="Roman Coretchi" userId="0ad885832603583f" providerId="LiveId" clId="{7EB864B4-8B1C-4A62-BF70-9180BFFD832E}" dt="2020-12-14T14:12:26.707" v="259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7EB864B4-8B1C-4A62-BF70-9180BFFD832E}" dt="2020-12-12T12:42:11.173" v="5" actId="20577"/>
          <ac:spMkLst>
            <pc:docMk/>
            <pc:sldMk cId="0" sldId="257"/>
            <ac:spMk id="29" creationId="{87A90D60-5C94-42FC-BA5B-44700D3657B9}"/>
          </ac:spMkLst>
        </pc:spChg>
        <pc:spChg chg="del">
          <ac:chgData name="Roman Coretchi" userId="0ad885832603583f" providerId="LiveId" clId="{7EB864B4-8B1C-4A62-BF70-9180BFFD832E}" dt="2020-12-13T12:29:48.381" v="104" actId="478"/>
          <ac:spMkLst>
            <pc:docMk/>
            <pc:sldMk cId="0" sldId="257"/>
            <ac:spMk id="30" creationId="{6E71F24A-7D19-4C7B-B5EE-D785DB58A410}"/>
          </ac:spMkLst>
        </pc:spChg>
        <pc:spChg chg="mod">
          <ac:chgData name="Roman Coretchi" userId="0ad885832603583f" providerId="LiveId" clId="{7EB864B4-8B1C-4A62-BF70-9180BFFD832E}" dt="2020-12-14T14:11:43.903" v="245"/>
          <ac:spMkLst>
            <pc:docMk/>
            <pc:sldMk cId="0" sldId="257"/>
            <ac:spMk id="30" creationId="{872E6277-5F4B-4BD1-BCD8-82BF434C0E5B}"/>
          </ac:spMkLst>
        </pc:spChg>
        <pc:spChg chg="mod">
          <ac:chgData name="Roman Coretchi" userId="0ad885832603583f" providerId="LiveId" clId="{7EB864B4-8B1C-4A62-BF70-9180BFFD832E}" dt="2020-12-14T14:12:18.553" v="256" actId="20577"/>
          <ac:spMkLst>
            <pc:docMk/>
            <pc:sldMk cId="0" sldId="257"/>
            <ac:spMk id="31" creationId="{0CAE181C-C85E-4461-93F3-326739E266ED}"/>
          </ac:spMkLst>
        </pc:spChg>
        <pc:spChg chg="mod">
          <ac:chgData name="Roman Coretchi" userId="0ad885832603583f" providerId="LiveId" clId="{7EB864B4-8B1C-4A62-BF70-9180BFFD832E}" dt="2020-12-14T14:11:24.947" v="24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EB864B4-8B1C-4A62-BF70-9180BFFD832E}" dt="2020-12-14T14:10:53.758" v="235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7EB864B4-8B1C-4A62-BF70-9180BFFD832E}" dt="2020-12-14T14:12:04.654" v="248" actId="1076"/>
          <ac:grpSpMkLst>
            <pc:docMk/>
            <pc:sldMk cId="0" sldId="257"/>
            <ac:grpSpMk id="18" creationId="{B230AAAA-EB30-482A-B6BB-05E34EE7E3DF}"/>
          </ac:grpSpMkLst>
        </pc:grpChg>
        <pc:grpChg chg="add mod">
          <ac:chgData name="Roman Coretchi" userId="0ad885832603583f" providerId="LiveId" clId="{7EB864B4-8B1C-4A62-BF70-9180BFFD832E}" dt="2020-12-14T14:12:12.560" v="250" actId="1076"/>
          <ac:grpSpMkLst>
            <pc:docMk/>
            <pc:sldMk cId="0" sldId="257"/>
            <ac:grpSpMk id="25" creationId="{1C2317CD-D448-4E55-817B-750070353E61}"/>
          </ac:grpSpMkLst>
        </pc:grpChg>
        <pc:grpChg chg="del">
          <ac:chgData name="Roman Coretchi" userId="0ad885832603583f" providerId="LiveId" clId="{7EB864B4-8B1C-4A62-BF70-9180BFFD832E}" dt="2020-12-13T12:29:50.452" v="105" actId="478"/>
          <ac:grpSpMkLst>
            <pc:docMk/>
            <pc:sldMk cId="0" sldId="257"/>
            <ac:grpSpMk id="25" creationId="{D108EE8F-EA08-4B64-A983-352EEB07D135}"/>
          </ac:grpSpMkLst>
        </pc:grpChg>
        <pc:grpChg chg="mod">
          <ac:chgData name="Roman Coretchi" userId="0ad885832603583f" providerId="LiveId" clId="{7EB864B4-8B1C-4A62-BF70-9180BFFD832E}" dt="2020-12-14T14:11:43.903" v="245"/>
          <ac:grpSpMkLst>
            <pc:docMk/>
            <pc:sldMk cId="0" sldId="257"/>
            <ac:grpSpMk id="26" creationId="{1A3F29A5-E987-477C-871C-B22FD3BE2CE1}"/>
          </ac:grpSpMkLst>
        </pc:grpChg>
        <pc:grpChg chg="del">
          <ac:chgData name="Roman Coretchi" userId="0ad885832603583f" providerId="LiveId" clId="{7EB864B4-8B1C-4A62-BF70-9180BFFD832E}" dt="2020-12-13T12:29:48.381" v="104" actId="478"/>
          <ac:grpSpMkLst>
            <pc:docMk/>
            <pc:sldMk cId="0" sldId="257"/>
            <ac:grpSpMk id="26" creationId="{3B72E870-3FD2-49DB-943E-F17066CCA0A5}"/>
          </ac:grpSpMkLst>
        </pc:grpChg>
        <pc:grpChg chg="mod">
          <ac:chgData name="Roman Coretchi" userId="0ad885832603583f" providerId="LiveId" clId="{7EB864B4-8B1C-4A62-BF70-9180BFFD832E}" dt="2020-12-14T14:11:43.903" v="245"/>
          <ac:grpSpMkLst>
            <pc:docMk/>
            <pc:sldMk cId="0" sldId="257"/>
            <ac:grpSpMk id="27" creationId="{12BE88CB-DD08-4B59-A4AD-187DF884D94C}"/>
          </ac:grpSpMkLst>
        </pc:grpChg>
        <pc:grpChg chg="mod">
          <ac:chgData name="Roman Coretchi" userId="0ad885832603583f" providerId="LiveId" clId="{7EB864B4-8B1C-4A62-BF70-9180BFFD832E}" dt="2020-12-14T14:12:09.938" v="249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7EB864B4-8B1C-4A62-BF70-9180BFFD832E}" dt="2020-12-14T14:11:40.221" v="244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7EB864B4-8B1C-4A62-BF70-9180BFFD832E}" dt="2020-12-14T14:13:35.931" v="271" actId="27918"/>
        <pc:sldMkLst>
          <pc:docMk/>
          <pc:sldMk cId="1648524542" sldId="266"/>
        </pc:sldMkLst>
      </pc:sldChg>
      <pc:sldChg chg="mod">
        <pc:chgData name="Roman Coretchi" userId="0ad885832603583f" providerId="LiveId" clId="{7EB864B4-8B1C-4A62-BF70-9180BFFD832E}" dt="2020-12-14T14:08:31.435" v="22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EB864B4-8B1C-4A62-BF70-9180BFFD832E}" dt="2020-12-14T14:06:25.992" v="196" actId="20577"/>
        <pc:sldMkLst>
          <pc:docMk/>
          <pc:sldMk cId="65833316" sldId="269"/>
        </pc:sldMkLst>
        <pc:spChg chg="mod">
          <ac:chgData name="Roman Coretchi" userId="0ad885832603583f" providerId="LiveId" clId="{7EB864B4-8B1C-4A62-BF70-9180BFFD832E}" dt="2020-12-14T14:06:23.301" v="19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EB864B4-8B1C-4A62-BF70-9180BFFD832E}" dt="2020-12-14T14:06:25.992" v="19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EB864B4-8B1C-4A62-BF70-9180BFFD832E}" dt="2020-12-14T14:06:49.685" v="202" actId="20577"/>
        <pc:sldMkLst>
          <pc:docMk/>
          <pc:sldMk cId="3246520108" sldId="270"/>
        </pc:sldMkLst>
        <pc:spChg chg="mod">
          <ac:chgData name="Roman Coretchi" userId="0ad885832603583f" providerId="LiveId" clId="{7EB864B4-8B1C-4A62-BF70-9180BFFD832E}" dt="2020-12-14T14:06:49.685" v="20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EB864B4-8B1C-4A62-BF70-9180BFFD832E}" dt="2020-12-14T14:06:44.948" v="200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EB864B4-8B1C-4A62-BF70-9180BFFD832E}" dt="2020-12-14T14:07:32.415" v="220" actId="20577"/>
        <pc:sldMkLst>
          <pc:docMk/>
          <pc:sldMk cId="3867902015" sldId="271"/>
        </pc:sldMkLst>
        <pc:spChg chg="mod">
          <ac:chgData name="Roman Coretchi" userId="0ad885832603583f" providerId="LiveId" clId="{7EB864B4-8B1C-4A62-BF70-9180BFFD832E}" dt="2020-12-14T14:07:32.415" v="22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EB864B4-8B1C-4A62-BF70-9180BFFD832E}" dt="2020-12-14T14:07:19.333" v="208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EB864B4-8B1C-4A62-BF70-9180BFFD832E}" dt="2020-12-14T14:34:44.587" v="306" actId="20577"/>
        <pc:sldMkLst>
          <pc:docMk/>
          <pc:sldMk cId="1616148053" sldId="349"/>
        </pc:sldMkLst>
        <pc:spChg chg="mod">
          <ac:chgData name="Roman Coretchi" userId="0ad885832603583f" providerId="LiveId" clId="{7EB864B4-8B1C-4A62-BF70-9180BFFD832E}" dt="2020-12-14T14:34:30.077" v="29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EB864B4-8B1C-4A62-BF70-9180BFFD832E}" dt="2020-12-14T14:34:34.483" v="30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EB864B4-8B1C-4A62-BF70-9180BFFD832E}" dt="2020-12-14T14:34:39.539" v="30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7EB864B4-8B1C-4A62-BF70-9180BFFD832E}" dt="2020-12-14T14:34:44.587" v="30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7EB864B4-8B1C-4A62-BF70-9180BFFD832E}" dt="2020-12-14T14:10:36.626" v="23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EB864B4-8B1C-4A62-BF70-9180BFFD832E}" dt="2020-12-14T14:34:10.854" v="297" actId="20577"/>
        <pc:sldMkLst>
          <pc:docMk/>
          <pc:sldMk cId="3684957474" sldId="355"/>
        </pc:sldMkLst>
        <pc:spChg chg="mod">
          <ac:chgData name="Roman Coretchi" userId="0ad885832603583f" providerId="LiveId" clId="{7EB864B4-8B1C-4A62-BF70-9180BFFD832E}" dt="2020-12-14T14:34:10.854" v="29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EB864B4-8B1C-4A62-BF70-9180BFFD832E}" dt="2020-12-14T14:33:51.080" v="293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EB864B4-8B1C-4A62-BF70-9180BFFD832E}" dt="2020-12-14T14:33:41.252" v="285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EB864B4-8B1C-4A62-BF70-9180BFFD832E}" dt="2020-12-14T14:33:15.069" v="27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9032C0DB-70BD-46A2-83DA-5FD61E22FFFD}"/>
    <pc:docChg chg="undo custSel addSld delSld modSld">
      <pc:chgData name="Roman Coretchi" userId="0ad885832603583f" providerId="LiveId" clId="{9032C0DB-70BD-46A2-83DA-5FD61E22FFFD}" dt="2020-11-12T15:39:44.937" v="274" actId="20577"/>
      <pc:docMkLst>
        <pc:docMk/>
      </pc:docMkLst>
      <pc:sldChg chg="modSp mod">
        <pc:chgData name="Roman Coretchi" userId="0ad885832603583f" providerId="LiveId" clId="{9032C0DB-70BD-46A2-83DA-5FD61E22FFFD}" dt="2020-11-12T15:30:31.231" v="125" actId="20577"/>
        <pc:sldMkLst>
          <pc:docMk/>
          <pc:sldMk cId="0" sldId="256"/>
        </pc:sldMkLst>
        <pc:spChg chg="mod">
          <ac:chgData name="Roman Coretchi" userId="0ad885832603583f" providerId="LiveId" clId="{9032C0DB-70BD-46A2-83DA-5FD61E22FFFD}" dt="2020-11-12T15:30:31.231" v="125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9032C0DB-70BD-46A2-83DA-5FD61E22FFFD}" dt="2020-11-12T15:39:44.937" v="274" actId="20577"/>
        <pc:sldMkLst>
          <pc:docMk/>
          <pc:sldMk cId="0" sldId="257"/>
        </pc:sldMkLst>
        <pc:spChg chg="mod">
          <ac:chgData name="Roman Coretchi" userId="0ad885832603583f" providerId="LiveId" clId="{9032C0DB-70BD-46A2-83DA-5FD61E22FFFD}" dt="2020-11-12T15:39:44.937" v="274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9032C0DB-70BD-46A2-83DA-5FD61E22FFFD}" dt="2020-11-12T15:32:18.540" v="138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9032C0DB-70BD-46A2-83DA-5FD61E22FFFD}" dt="2020-11-12T15:32:39.053" v="146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9032C0DB-70BD-46A2-83DA-5FD61E22FFFD}" dt="2020-11-12T15:32:15.887" v="13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9032C0DB-70BD-46A2-83DA-5FD61E22FFFD}" dt="2020-11-12T15:36:29.799" v="235" actId="20577"/>
        <pc:sldMkLst>
          <pc:docMk/>
          <pc:sldMk cId="0" sldId="265"/>
        </pc:sldMkLst>
        <pc:spChg chg="mod">
          <ac:chgData name="Roman Coretchi" userId="0ad885832603583f" providerId="LiveId" clId="{9032C0DB-70BD-46A2-83DA-5FD61E22FFFD}" dt="2020-11-12T15:36:17.471" v="228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9032C0DB-70BD-46A2-83DA-5FD61E22FFFD}" dt="2020-11-12T15:36:24.081" v="230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9032C0DB-70BD-46A2-83DA-5FD61E22FFFD}" dt="2020-11-12T15:36:29.799" v="23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9032C0DB-70BD-46A2-83DA-5FD61E22FFFD}" dt="2020-11-12T15:36:06.476" v="22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9032C0DB-70BD-46A2-83DA-5FD61E22FFFD}" dt="2020-11-12T15:34:06.570" v="177" actId="27918"/>
        <pc:sldMkLst>
          <pc:docMk/>
          <pc:sldMk cId="1648524542" sldId="266"/>
        </pc:sldMkLst>
      </pc:sldChg>
      <pc:sldChg chg="mod">
        <pc:chgData name="Roman Coretchi" userId="0ad885832603583f" providerId="LiveId" clId="{9032C0DB-70BD-46A2-83DA-5FD61E22FFFD}" dt="2020-11-12T15:35:00.908" v="19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9032C0DB-70BD-46A2-83DA-5FD61E22FFFD}" dt="2020-11-12T15:35:41.940" v="214" actId="20577"/>
        <pc:sldMkLst>
          <pc:docMk/>
          <pc:sldMk cId="65833316" sldId="269"/>
        </pc:sldMkLst>
        <pc:spChg chg="mod">
          <ac:chgData name="Roman Coretchi" userId="0ad885832603583f" providerId="LiveId" clId="{9032C0DB-70BD-46A2-83DA-5FD61E22FFFD}" dt="2020-11-12T15:35:39.075" v="21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9032C0DB-70BD-46A2-83DA-5FD61E22FFFD}" dt="2020-11-12T15:35:41.940" v="21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add mod">
        <pc:chgData name="Roman Coretchi" userId="0ad885832603583f" providerId="LiveId" clId="{9032C0DB-70BD-46A2-83DA-5FD61E22FFFD}" dt="2020-11-12T15:38:58.976" v="268" actId="6549"/>
        <pc:sldMkLst>
          <pc:docMk/>
          <pc:sldMk cId="3246520108" sldId="270"/>
        </pc:sldMkLst>
        <pc:spChg chg="mod">
          <ac:chgData name="Roman Coretchi" userId="0ad885832603583f" providerId="LiveId" clId="{9032C0DB-70BD-46A2-83DA-5FD61E22FFFD}" dt="2020-11-12T15:38:58.976" v="268" actId="6549"/>
          <ac:spMkLst>
            <pc:docMk/>
            <pc:sldMk cId="3246520108" sldId="270"/>
            <ac:spMk id="31" creationId="{6D16EC0D-7E64-4D1A-9A89-FBE14E8BE909}"/>
          </ac:spMkLst>
        </pc:spChg>
        <pc:spChg chg="mod">
          <ac:chgData name="Roman Coretchi" userId="0ad885832603583f" providerId="LiveId" clId="{9032C0DB-70BD-46A2-83DA-5FD61E22FFFD}" dt="2020-11-12T15:37:51.115" v="248" actId="20577"/>
          <ac:spMkLst>
            <pc:docMk/>
            <pc:sldMk cId="3246520108" sldId="270"/>
            <ac:spMk id="34" creationId="{13C89367-86C4-469E-9D30-D18C22FF0479}"/>
          </ac:spMkLst>
        </pc:spChg>
      </pc:sldChg>
      <pc:sldChg chg="modSp mod">
        <pc:chgData name="Roman Coretchi" userId="0ad885832603583f" providerId="LiveId" clId="{9032C0DB-70BD-46A2-83DA-5FD61E22FFFD}" dt="2020-11-12T15:34:44.448" v="191" actId="20577"/>
        <pc:sldMkLst>
          <pc:docMk/>
          <pc:sldMk cId="3867902015" sldId="271"/>
        </pc:sldMkLst>
        <pc:spChg chg="mod">
          <ac:chgData name="Roman Coretchi" userId="0ad885832603583f" providerId="LiveId" clId="{9032C0DB-70BD-46A2-83DA-5FD61E22FFFD}" dt="2020-11-12T15:34:44.448" v="19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9032C0DB-70BD-46A2-83DA-5FD61E22FFFD}" dt="2020-11-12T15:34:35.163" v="18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032C0DB-70BD-46A2-83DA-5FD61E22FFFD}" dt="2020-11-12T15:35:20.596" v="206" actId="20577"/>
        <pc:sldMkLst>
          <pc:docMk/>
          <pc:sldMk cId="1616148053" sldId="349"/>
        </pc:sldMkLst>
        <pc:spChg chg="mod">
          <ac:chgData name="Roman Coretchi" userId="0ad885832603583f" providerId="LiveId" clId="{9032C0DB-70BD-46A2-83DA-5FD61E22FFFD}" dt="2020-11-12T15:35:10.462" v="2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9032C0DB-70BD-46A2-83DA-5FD61E22FFFD}" dt="2020-11-12T15:35:13.955" v="20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9032C0DB-70BD-46A2-83DA-5FD61E22FFFD}" dt="2020-11-12T15:35:17.285" v="20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9032C0DB-70BD-46A2-83DA-5FD61E22FFFD}" dt="2020-11-12T15:35:20.596" v="20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9032C0DB-70BD-46A2-83DA-5FD61E22FFFD}" dt="2020-11-12T15:32:04.380" v="129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9032C0DB-70BD-46A2-83DA-5FD61E22FFFD}" dt="2020-11-12T15:33:44.114" v="172" actId="20577"/>
        <pc:sldMkLst>
          <pc:docMk/>
          <pc:sldMk cId="3684957474" sldId="355"/>
        </pc:sldMkLst>
        <pc:spChg chg="mod">
          <ac:chgData name="Roman Coretchi" userId="0ad885832603583f" providerId="LiveId" clId="{9032C0DB-70BD-46A2-83DA-5FD61E22FFFD}" dt="2020-11-12T15:33:33.046" v="164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9032C0DB-70BD-46A2-83DA-5FD61E22FFFD}" dt="2020-11-12T15:33:44.114" v="17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9032C0DB-70BD-46A2-83DA-5FD61E22FFFD}" dt="2020-11-12T15:33:01.958" v="15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9032C0DB-70BD-46A2-83DA-5FD61E22FFFD}" dt="2020-11-12T15:32:53.951" v="152" actId="20577"/>
          <ac:spMkLst>
            <pc:docMk/>
            <pc:sldMk cId="3684957474" sldId="355"/>
            <ac:spMk id="218" creationId="{00000000-0000-0000-0000-000000000000}"/>
          </ac:spMkLst>
        </pc:spChg>
      </pc:sldChg>
      <pc:sldChg chg="new del">
        <pc:chgData name="Roman Coretchi" userId="0ad885832603583f" providerId="LiveId" clId="{9032C0DB-70BD-46A2-83DA-5FD61E22FFFD}" dt="2020-11-12T15:37:30.032" v="238" actId="2696"/>
        <pc:sldMkLst>
          <pc:docMk/>
          <pc:sldMk cId="4050786548" sldId="356"/>
        </pc:sldMkLst>
      </pc:sldChg>
    </pc:docChg>
  </pc:docChgLst>
  <pc:docChgLst>
    <pc:chgData name="Roman Coretchi" userId="0ad885832603583f" providerId="LiveId" clId="{85D74CDF-15CA-4954-AB77-83D72B77E1EB}"/>
    <pc:docChg chg="modSld">
      <pc:chgData name="Roman Coretchi" userId="0ad885832603583f" providerId="LiveId" clId="{85D74CDF-15CA-4954-AB77-83D72B77E1EB}" dt="2020-12-27T13:13:06.301" v="208" actId="20577"/>
      <pc:docMkLst>
        <pc:docMk/>
      </pc:docMkLst>
      <pc:sldChg chg="modSp mod">
        <pc:chgData name="Roman Coretchi" userId="0ad885832603583f" providerId="LiveId" clId="{85D74CDF-15CA-4954-AB77-83D72B77E1EB}" dt="2020-12-27T11:57:15.681" v="110" actId="20577"/>
        <pc:sldMkLst>
          <pc:docMk/>
          <pc:sldMk cId="0" sldId="256"/>
        </pc:sldMkLst>
        <pc:spChg chg="mod">
          <ac:chgData name="Roman Coretchi" userId="0ad885832603583f" providerId="LiveId" clId="{85D74CDF-15CA-4954-AB77-83D72B77E1EB}" dt="2020-12-27T11:57:15.681" v="110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5D74CDF-15CA-4954-AB77-83D72B77E1EB}" dt="2020-12-27T13:13:06.301" v="208" actId="20577"/>
        <pc:sldMkLst>
          <pc:docMk/>
          <pc:sldMk cId="0" sldId="257"/>
        </pc:sldMkLst>
        <pc:spChg chg="mod">
          <ac:chgData name="Roman Coretchi" userId="0ad885832603583f" providerId="LiveId" clId="{85D74CDF-15CA-4954-AB77-83D72B77E1EB}" dt="2020-12-27T13:13:06.301" v="20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5D74CDF-15CA-4954-AB77-83D72B77E1EB}" dt="2020-12-27T11:57:30.199" v="118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85D74CDF-15CA-4954-AB77-83D72B77E1EB}" dt="2020-12-27T12:21:14.801" v="13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5D74CDF-15CA-4954-AB77-83D72B77E1EB}" dt="2020-12-27T11:57:27.460" v="116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85D74CDF-15CA-4954-AB77-83D72B77E1EB}" dt="2020-12-27T12:21:43.447" v="137" actId="27918"/>
        <pc:sldMkLst>
          <pc:docMk/>
          <pc:sldMk cId="1648524542" sldId="266"/>
        </pc:sldMkLst>
      </pc:sldChg>
      <pc:sldChg chg="mod">
        <pc:chgData name="Roman Coretchi" userId="0ad885832603583f" providerId="LiveId" clId="{85D74CDF-15CA-4954-AB77-83D72B77E1EB}" dt="2020-12-27T13:12:25.378" v="20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5D74CDF-15CA-4954-AB77-83D72B77E1EB}" dt="2020-12-27T12:37:07.387" v="144" actId="20577"/>
        <pc:sldMkLst>
          <pc:docMk/>
          <pc:sldMk cId="65833316" sldId="269"/>
        </pc:sldMkLst>
        <pc:spChg chg="mod">
          <ac:chgData name="Roman Coretchi" userId="0ad885832603583f" providerId="LiveId" clId="{85D74CDF-15CA-4954-AB77-83D72B77E1EB}" dt="2020-12-27T12:37:07.387" v="14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5D74CDF-15CA-4954-AB77-83D72B77E1EB}" dt="2020-12-27T12:37:03.166" v="140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D74CDF-15CA-4954-AB77-83D72B77E1EB}" dt="2020-12-27T13:12:37.469" v="204" actId="20577"/>
        <pc:sldMkLst>
          <pc:docMk/>
          <pc:sldMk cId="3246520108" sldId="270"/>
        </pc:sldMkLst>
        <pc:spChg chg="mod">
          <ac:chgData name="Roman Coretchi" userId="0ad885832603583f" providerId="LiveId" clId="{85D74CDF-15CA-4954-AB77-83D72B77E1EB}" dt="2020-12-27T13:12:37.469" v="204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5D74CDF-15CA-4954-AB77-83D72B77E1EB}" dt="2020-12-27T13:12:35.461" v="202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85D74CDF-15CA-4954-AB77-83D72B77E1EB}" dt="2020-12-27T13:12:00.714" v="194" actId="20577"/>
        <pc:sldMkLst>
          <pc:docMk/>
          <pc:sldMk cId="3867902015" sldId="271"/>
        </pc:sldMkLst>
        <pc:spChg chg="mod">
          <ac:chgData name="Roman Coretchi" userId="0ad885832603583f" providerId="LiveId" clId="{85D74CDF-15CA-4954-AB77-83D72B77E1EB}" dt="2020-12-27T13:12:00.714" v="1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5D74CDF-15CA-4954-AB77-83D72B77E1EB}" dt="2020-12-27T13:11:53.744" v="1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D74CDF-15CA-4954-AB77-83D72B77E1EB}" dt="2020-12-27T12:38:34.622" v="179" actId="20577"/>
        <pc:sldMkLst>
          <pc:docMk/>
          <pc:sldMk cId="1616148053" sldId="349"/>
        </pc:sldMkLst>
        <pc:spChg chg="mod">
          <ac:chgData name="Roman Coretchi" userId="0ad885832603583f" providerId="LiveId" clId="{85D74CDF-15CA-4954-AB77-83D72B77E1EB}" dt="2020-12-27T12:38:26.679" v="172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5D74CDF-15CA-4954-AB77-83D72B77E1EB}" dt="2020-12-27T12:38:29.418" v="17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5D74CDF-15CA-4954-AB77-83D72B77E1EB}" dt="2020-12-27T12:38:32.100" v="17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5D74CDF-15CA-4954-AB77-83D72B77E1EB}" dt="2020-12-27T12:38:34.622" v="17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5D74CDF-15CA-4954-AB77-83D72B77E1EB}" dt="2020-12-27T12:20:39.053" v="12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5D74CDF-15CA-4954-AB77-83D72B77E1EB}" dt="2020-12-27T12:38:09.744" v="168" actId="20577"/>
        <pc:sldMkLst>
          <pc:docMk/>
          <pc:sldMk cId="3684957474" sldId="355"/>
        </pc:sldMkLst>
        <pc:spChg chg="mod">
          <ac:chgData name="Roman Coretchi" userId="0ad885832603583f" providerId="LiveId" clId="{85D74CDF-15CA-4954-AB77-83D72B77E1EB}" dt="2020-12-27T12:38:09.744" v="16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5D74CDF-15CA-4954-AB77-83D72B77E1EB}" dt="2020-12-27T12:37:59.362" v="16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5D74CDF-15CA-4954-AB77-83D72B77E1EB}" dt="2020-12-27T12:37:42.051" v="15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5D74CDF-15CA-4954-AB77-83D72B77E1EB}" dt="2020-12-27T12:37:34.556" v="15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0D9EF67-39CB-401E-871D-3A893353446E}"/>
    <pc:docChg chg="modSld">
      <pc:chgData name="Roman Coretchi" userId="0ad885832603583f" providerId="LiveId" clId="{D0D9EF67-39CB-401E-871D-3A893353446E}" dt="2020-11-16T15:01:02.146" v="115" actId="20577"/>
      <pc:docMkLst>
        <pc:docMk/>
      </pc:docMkLst>
      <pc:sldChg chg="modSp mod">
        <pc:chgData name="Roman Coretchi" userId="0ad885832603583f" providerId="LiveId" clId="{D0D9EF67-39CB-401E-871D-3A893353446E}" dt="2020-11-16T14:54:50.880" v="1" actId="20577"/>
        <pc:sldMkLst>
          <pc:docMk/>
          <pc:sldMk cId="0" sldId="256"/>
        </pc:sldMkLst>
        <pc:spChg chg="mod">
          <ac:chgData name="Roman Coretchi" userId="0ad885832603583f" providerId="LiveId" clId="{D0D9EF67-39CB-401E-871D-3A893353446E}" dt="2020-11-16T14:54:50.880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0D9EF67-39CB-401E-871D-3A893353446E}" dt="2020-11-16T15:01:02.146" v="115" actId="20577"/>
        <pc:sldMkLst>
          <pc:docMk/>
          <pc:sldMk cId="0" sldId="257"/>
        </pc:sldMkLst>
        <pc:spChg chg="mod">
          <ac:chgData name="Roman Coretchi" userId="0ad885832603583f" providerId="LiveId" clId="{D0D9EF67-39CB-401E-871D-3A893353446E}" dt="2020-11-16T15:01:02.146" v="11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0D9EF67-39CB-401E-871D-3A893353446E}" dt="2020-11-16T14:55:16.631" v="1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0D9EF67-39CB-401E-871D-3A893353446E}" dt="2020-11-16T14:54:56.077" v="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0D9EF67-39CB-401E-871D-3A893353446E}" dt="2020-11-16T15:00:15.445" v="107" actId="20577"/>
        <pc:sldMkLst>
          <pc:docMk/>
          <pc:sldMk cId="0" sldId="265"/>
        </pc:sldMkLst>
        <pc:spChg chg="mod">
          <ac:chgData name="Roman Coretchi" userId="0ad885832603583f" providerId="LiveId" clId="{D0D9EF67-39CB-401E-871D-3A893353446E}" dt="2020-11-16T14:59:54.914" v="91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0D9EF67-39CB-401E-871D-3A893353446E}" dt="2020-11-16T15:00:05.166" v="99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0D9EF67-39CB-401E-871D-3A893353446E}" dt="2020-11-16T15:00:15.445" v="107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0D9EF67-39CB-401E-871D-3A893353446E}" dt="2020-11-16T14:59:45.380" v="8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0D9EF67-39CB-401E-871D-3A893353446E}" dt="2020-11-16T14:57:31.497" v="41" actId="27918"/>
        <pc:sldMkLst>
          <pc:docMk/>
          <pc:sldMk cId="1648524542" sldId="266"/>
        </pc:sldMkLst>
      </pc:sldChg>
      <pc:sldChg chg="mod">
        <pc:chgData name="Roman Coretchi" userId="0ad885832603583f" providerId="LiveId" clId="{D0D9EF67-39CB-401E-871D-3A893353446E}" dt="2020-11-16T14:58:23.197" v="5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0D9EF67-39CB-401E-871D-3A893353446E}" dt="2020-11-16T14:59:18.749" v="75" actId="20577"/>
        <pc:sldMkLst>
          <pc:docMk/>
          <pc:sldMk cId="65833316" sldId="269"/>
        </pc:sldMkLst>
        <pc:spChg chg="mod">
          <ac:chgData name="Roman Coretchi" userId="0ad885832603583f" providerId="LiveId" clId="{D0D9EF67-39CB-401E-871D-3A893353446E}" dt="2020-11-16T14:59:18.749" v="75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0D9EF67-39CB-401E-871D-3A893353446E}" dt="2020-11-16T14:59:12.831" v="71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0D9EF67-39CB-401E-871D-3A893353446E}" dt="2020-11-16T14:59:01.874" v="69" actId="20577"/>
        <pc:sldMkLst>
          <pc:docMk/>
          <pc:sldMk cId="3246520108" sldId="270"/>
        </pc:sldMkLst>
        <pc:spChg chg="mod">
          <ac:chgData name="Roman Coretchi" userId="0ad885832603583f" providerId="LiveId" clId="{D0D9EF67-39CB-401E-871D-3A893353446E}" dt="2020-11-16T14:59:01.874" v="69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0D9EF67-39CB-401E-871D-3A893353446E}" dt="2020-11-16T14:58:56.656" v="67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0D9EF67-39CB-401E-871D-3A893353446E}" dt="2020-11-16T14:58:06.882" v="51" actId="20577"/>
        <pc:sldMkLst>
          <pc:docMk/>
          <pc:sldMk cId="3867902015" sldId="271"/>
        </pc:sldMkLst>
        <pc:spChg chg="mod">
          <ac:chgData name="Roman Coretchi" userId="0ad885832603583f" providerId="LiveId" clId="{D0D9EF67-39CB-401E-871D-3A893353446E}" dt="2020-11-16T14:58:06.882" v="5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0D9EF67-39CB-401E-871D-3A893353446E}" dt="2020-11-16T14:57:58.239" v="4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0D9EF67-39CB-401E-871D-3A893353446E}" dt="2020-11-16T14:58:44.917" v="65" actId="20577"/>
        <pc:sldMkLst>
          <pc:docMk/>
          <pc:sldMk cId="1616148053" sldId="349"/>
        </pc:sldMkLst>
        <pc:spChg chg="mod">
          <ac:chgData name="Roman Coretchi" userId="0ad885832603583f" providerId="LiveId" clId="{D0D9EF67-39CB-401E-871D-3A893353446E}" dt="2020-11-16T14:58:36.116" v="6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0D9EF67-39CB-401E-871D-3A893353446E}" dt="2020-11-16T14:58:39.495" v="6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0D9EF67-39CB-401E-871D-3A893353446E}" dt="2020-11-16T14:58:42.365" v="6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0D9EF67-39CB-401E-871D-3A893353446E}" dt="2020-11-16T14:58:44.917" v="6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0D9EF67-39CB-401E-871D-3A893353446E}" dt="2020-11-16T14:57:09.540" v="3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0D9EF67-39CB-401E-871D-3A893353446E}" dt="2020-11-16T14:55:57.503" v="31" actId="20577"/>
        <pc:sldMkLst>
          <pc:docMk/>
          <pc:sldMk cId="3684957474" sldId="355"/>
        </pc:sldMkLst>
        <pc:spChg chg="mod">
          <ac:chgData name="Roman Coretchi" userId="0ad885832603583f" providerId="LiveId" clId="{D0D9EF67-39CB-401E-871D-3A893353446E}" dt="2020-11-16T14:55:48.596" v="2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0D9EF67-39CB-401E-871D-3A893353446E}" dt="2020-11-16T14:55:57.503" v="3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0D9EF67-39CB-401E-871D-3A893353446E}" dt="2020-11-16T14:55:27.242" v="21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0D9EF67-39CB-401E-871D-3A893353446E}" dt="2020-11-16T14:55:23.215" v="1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9F4B3465-5E5D-4F0E-B439-D825F986E794}"/>
    <pc:docChg chg="modSld">
      <pc:chgData name="Roman Coretchi" userId="0ad885832603583f" providerId="LiveId" clId="{9F4B3465-5E5D-4F0E-B439-D825F986E794}" dt="2020-11-15T14:42:06.634" v="412" actId="20577"/>
      <pc:docMkLst>
        <pc:docMk/>
      </pc:docMkLst>
      <pc:sldChg chg="modSp mod">
        <pc:chgData name="Roman Coretchi" userId="0ad885832603583f" providerId="LiveId" clId="{9F4B3465-5E5D-4F0E-B439-D825F986E794}" dt="2020-11-15T13:55:52.116" v="271" actId="20577"/>
        <pc:sldMkLst>
          <pc:docMk/>
          <pc:sldMk cId="0" sldId="256"/>
        </pc:sldMkLst>
        <pc:spChg chg="mod">
          <ac:chgData name="Roman Coretchi" userId="0ad885832603583f" providerId="LiveId" clId="{9F4B3465-5E5D-4F0E-B439-D825F986E794}" dt="2020-11-15T13:55:52.116" v="27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9F4B3465-5E5D-4F0E-B439-D825F986E794}" dt="2020-11-15T14:42:06.634" v="412" actId="20577"/>
        <pc:sldMkLst>
          <pc:docMk/>
          <pc:sldMk cId="0" sldId="257"/>
        </pc:sldMkLst>
        <pc:spChg chg="mod">
          <ac:chgData name="Roman Coretchi" userId="0ad885832603583f" providerId="LiveId" clId="{9F4B3465-5E5D-4F0E-B439-D825F986E794}" dt="2020-11-15T14:42:06.634" v="41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9F4B3465-5E5D-4F0E-B439-D825F986E794}" dt="2020-11-15T14:13:13.071" v="273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9F4B3465-5E5D-4F0E-B439-D825F986E794}" dt="2020-11-15T14:34:04.379" v="366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9F4B3465-5E5D-4F0E-B439-D825F986E794}" dt="2020-11-15T14:15:19.900" v="292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9F4B3465-5E5D-4F0E-B439-D825F986E794}" dt="2020-11-15T14:18:32.978" v="362" actId="6549"/>
        <pc:sldMkLst>
          <pc:docMk/>
          <pc:sldMk cId="0" sldId="265"/>
        </pc:sldMkLst>
        <pc:spChg chg="mod">
          <ac:chgData name="Roman Coretchi" userId="0ad885832603583f" providerId="LiveId" clId="{9F4B3465-5E5D-4F0E-B439-D825F986E794}" dt="2020-11-15T14:18:01.557" v="350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9F4B3465-5E5D-4F0E-B439-D825F986E794}" dt="2020-11-15T14:18:21.789" v="356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9F4B3465-5E5D-4F0E-B439-D825F986E794}" dt="2020-11-15T14:18:32.978" v="362" actId="6549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9F4B3465-5E5D-4F0E-B439-D825F986E794}" dt="2020-11-15T14:17:52.641" v="34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Sp mod">
        <pc:chgData name="Roman Coretchi" userId="0ad885832603583f" providerId="LiveId" clId="{9F4B3465-5E5D-4F0E-B439-D825F986E794}" dt="2020-11-15T14:15:40.894" v="297" actId="27918"/>
        <pc:sldMkLst>
          <pc:docMk/>
          <pc:sldMk cId="1648524542" sldId="266"/>
        </pc:sldMkLst>
        <pc:graphicFrameChg chg="mod">
          <ac:chgData name="Roman Coretchi" userId="0ad885832603583f" providerId="LiveId" clId="{9F4B3465-5E5D-4F0E-B439-D825F986E794}" dt="2020-11-13T15:29:33.060" v="113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9F4B3465-5E5D-4F0E-B439-D825F986E794}" dt="2020-11-15T14:16:54.497" v="320"/>
        <pc:sldMkLst>
          <pc:docMk/>
          <pc:sldMk cId="2376992354" sldId="268"/>
        </pc:sldMkLst>
        <pc:graphicFrameChg chg="mod">
          <ac:chgData name="Roman Coretchi" userId="0ad885832603583f" providerId="LiveId" clId="{9F4B3465-5E5D-4F0E-B439-D825F986E794}" dt="2020-11-15T14:16:54.497" v="32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9F4B3465-5E5D-4F0E-B439-D825F986E794}" dt="2020-11-15T14:17:21.902" v="334" actId="20577"/>
        <pc:sldMkLst>
          <pc:docMk/>
          <pc:sldMk cId="65833316" sldId="269"/>
        </pc:sldMkLst>
        <pc:spChg chg="mod">
          <ac:chgData name="Roman Coretchi" userId="0ad885832603583f" providerId="LiveId" clId="{9F4B3465-5E5D-4F0E-B439-D825F986E794}" dt="2020-11-15T14:17:19.332" v="33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9F4B3465-5E5D-4F0E-B439-D825F986E794}" dt="2020-11-15T14:17:21.902" v="33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F4B3465-5E5D-4F0E-B439-D825F986E794}" dt="2020-11-15T14:17:14.190" v="326" actId="20577"/>
        <pc:sldMkLst>
          <pc:docMk/>
          <pc:sldMk cId="3246520108" sldId="270"/>
        </pc:sldMkLst>
        <pc:spChg chg="mod">
          <ac:chgData name="Roman Coretchi" userId="0ad885832603583f" providerId="LiveId" clId="{9F4B3465-5E5D-4F0E-B439-D825F986E794}" dt="2020-11-15T14:17:08.197" v="32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9F4B3465-5E5D-4F0E-B439-D825F986E794}" dt="2020-11-15T14:17:14.190" v="326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9F4B3465-5E5D-4F0E-B439-D825F986E794}" dt="2020-11-15T14:16:23.729" v="313" actId="20577"/>
        <pc:sldMkLst>
          <pc:docMk/>
          <pc:sldMk cId="3867902015" sldId="271"/>
        </pc:sldMkLst>
        <pc:spChg chg="mod">
          <ac:chgData name="Roman Coretchi" userId="0ad885832603583f" providerId="LiveId" clId="{9F4B3465-5E5D-4F0E-B439-D825F986E794}" dt="2020-11-15T14:16:23.729" v="31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9F4B3465-5E5D-4F0E-B439-D825F986E794}" dt="2020-11-15T14:16:14.708" v="30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F4B3465-5E5D-4F0E-B439-D825F986E794}" dt="2020-11-15T14:41:37.134" v="404" actId="20577"/>
        <pc:sldMkLst>
          <pc:docMk/>
          <pc:sldMk cId="1616148053" sldId="349"/>
        </pc:sldMkLst>
        <pc:spChg chg="mod">
          <ac:chgData name="Roman Coretchi" userId="0ad885832603583f" providerId="LiveId" clId="{9F4B3465-5E5D-4F0E-B439-D825F986E794}" dt="2020-11-15T14:41:28.220" v="4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9F4B3465-5E5D-4F0E-B439-D825F986E794}" dt="2020-11-15T14:41:32.098" v="4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9F4B3465-5E5D-4F0E-B439-D825F986E794}" dt="2020-11-15T14:41:34.189" v="40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9F4B3465-5E5D-4F0E-B439-D825F986E794}" dt="2020-11-15T14:41:37.134" v="404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9F4B3465-5E5D-4F0E-B439-D825F986E794}" dt="2020-11-15T14:14:51.820" v="284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9F4B3465-5E5D-4F0E-B439-D825F986E794}" dt="2020-11-15T14:41:15.691" v="396" actId="20577"/>
        <pc:sldMkLst>
          <pc:docMk/>
          <pc:sldMk cId="3684957474" sldId="355"/>
        </pc:sldMkLst>
        <pc:spChg chg="mod">
          <ac:chgData name="Roman Coretchi" userId="0ad885832603583f" providerId="LiveId" clId="{9F4B3465-5E5D-4F0E-B439-D825F986E794}" dt="2020-11-15T14:41:02.353" v="38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9F4B3465-5E5D-4F0E-B439-D825F986E794}" dt="2020-11-15T14:41:15.691" v="39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9F4B3465-5E5D-4F0E-B439-D825F986E794}" dt="2020-11-15T14:40:48.923" v="382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9F4B3465-5E5D-4F0E-B439-D825F986E794}" dt="2020-11-15T14:40:43.258" v="374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BA99926-B9DD-40AA-84D9-897657634407}"/>
    <pc:docChg chg="modSld">
      <pc:chgData name="Roman Coretchi" userId="0ad885832603583f" providerId="LiveId" clId="{CBA99926-B9DD-40AA-84D9-897657634407}" dt="2020-12-22T14:31:17.301" v="118" actId="20577"/>
      <pc:docMkLst>
        <pc:docMk/>
      </pc:docMkLst>
      <pc:sldChg chg="modSp mod">
        <pc:chgData name="Roman Coretchi" userId="0ad885832603583f" providerId="LiveId" clId="{CBA99926-B9DD-40AA-84D9-897657634407}" dt="2020-12-22T14:04:08.477" v="1" actId="20577"/>
        <pc:sldMkLst>
          <pc:docMk/>
          <pc:sldMk cId="0" sldId="256"/>
        </pc:sldMkLst>
        <pc:spChg chg="mod">
          <ac:chgData name="Roman Coretchi" userId="0ad885832603583f" providerId="LiveId" clId="{CBA99926-B9DD-40AA-84D9-897657634407}" dt="2020-12-22T14:04:08.477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BA99926-B9DD-40AA-84D9-897657634407}" dt="2020-12-22T14:29:17.106" v="67" actId="20577"/>
        <pc:sldMkLst>
          <pc:docMk/>
          <pc:sldMk cId="0" sldId="257"/>
        </pc:sldMkLst>
        <pc:spChg chg="mod">
          <ac:chgData name="Roman Coretchi" userId="0ad885832603583f" providerId="LiveId" clId="{CBA99926-B9DD-40AA-84D9-897657634407}" dt="2020-12-22T14:29:17.106" v="6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BA99926-B9DD-40AA-84D9-897657634407}" dt="2020-12-22T14:13:03.832" v="15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CBA99926-B9DD-40AA-84D9-897657634407}" dt="2020-12-22T14:13:39.428" v="1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BA99926-B9DD-40AA-84D9-897657634407}" dt="2020-12-22T14:12:51.739" v="1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BA99926-B9DD-40AA-84D9-897657634407}" dt="2020-12-22T14:14:15.615" v="27" actId="27918"/>
        <pc:sldMkLst>
          <pc:docMk/>
          <pc:sldMk cId="1648524542" sldId="266"/>
        </pc:sldMkLst>
      </pc:sldChg>
      <pc:sldChg chg="mod">
        <pc:chgData name="Roman Coretchi" userId="0ad885832603583f" providerId="LiveId" clId="{CBA99926-B9DD-40AA-84D9-897657634407}" dt="2020-12-22T14:28:33.619" v="51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BA99926-B9DD-40AA-84D9-897657634407}" dt="2020-12-22T14:14:38.351" v="33" actId="20577"/>
        <pc:sldMkLst>
          <pc:docMk/>
          <pc:sldMk cId="65833316" sldId="269"/>
        </pc:sldMkLst>
        <pc:spChg chg="mod">
          <ac:chgData name="Roman Coretchi" userId="0ad885832603583f" providerId="LiveId" clId="{CBA99926-B9DD-40AA-84D9-897657634407}" dt="2020-12-22T14:14:38.351" v="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BA99926-B9DD-40AA-84D9-897657634407}" dt="2020-12-22T14:14:34.442" v="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BA99926-B9DD-40AA-84D9-897657634407}" dt="2020-12-22T14:28:47.765" v="59" actId="20577"/>
        <pc:sldMkLst>
          <pc:docMk/>
          <pc:sldMk cId="3246520108" sldId="270"/>
        </pc:sldMkLst>
        <pc:spChg chg="mod">
          <ac:chgData name="Roman Coretchi" userId="0ad885832603583f" providerId="LiveId" clId="{CBA99926-B9DD-40AA-84D9-897657634407}" dt="2020-12-22T14:28:47.765" v="59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BA99926-B9DD-40AA-84D9-897657634407}" dt="2020-12-22T14:28:42.386" v="55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BA99926-B9DD-40AA-84D9-897657634407}" dt="2020-12-22T14:28:08.575" v="43" actId="20577"/>
        <pc:sldMkLst>
          <pc:docMk/>
          <pc:sldMk cId="3867902015" sldId="271"/>
        </pc:sldMkLst>
        <pc:spChg chg="mod">
          <ac:chgData name="Roman Coretchi" userId="0ad885832603583f" providerId="LiveId" clId="{CBA99926-B9DD-40AA-84D9-897657634407}" dt="2020-12-22T14:28:08.575" v="4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BA99926-B9DD-40AA-84D9-897657634407}" dt="2020-12-22T14:27:48.876" v="3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BA99926-B9DD-40AA-84D9-897657634407}" dt="2020-12-22T14:31:17.301" v="118" actId="20577"/>
        <pc:sldMkLst>
          <pc:docMk/>
          <pc:sldMk cId="1616148053" sldId="349"/>
        </pc:sldMkLst>
        <pc:spChg chg="mod">
          <ac:chgData name="Roman Coretchi" userId="0ad885832603583f" providerId="LiveId" clId="{CBA99926-B9DD-40AA-84D9-897657634407}" dt="2020-12-22T14:31:04.178" v="10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BA99926-B9DD-40AA-84D9-897657634407}" dt="2020-12-22T14:31:08.751" v="11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BA99926-B9DD-40AA-84D9-897657634407}" dt="2020-12-22T14:31:13.229" v="115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BA99926-B9DD-40AA-84D9-897657634407}" dt="2020-12-22T14:31:17.301" v="11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BA99926-B9DD-40AA-84D9-897657634407}" dt="2020-12-22T14:12:44.214" v="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BA99926-B9DD-40AA-84D9-897657634407}" dt="2020-12-22T14:30:45.970" v="103" actId="20577"/>
        <pc:sldMkLst>
          <pc:docMk/>
          <pc:sldMk cId="3684957474" sldId="355"/>
        </pc:sldMkLst>
        <pc:spChg chg="mod">
          <ac:chgData name="Roman Coretchi" userId="0ad885832603583f" providerId="LiveId" clId="{CBA99926-B9DD-40AA-84D9-897657634407}" dt="2020-12-22T14:30:45.970" v="10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BA99926-B9DD-40AA-84D9-897657634407}" dt="2020-12-22T14:30:31.732" v="9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BA99926-B9DD-40AA-84D9-897657634407}" dt="2020-12-22T14:30:01.635" v="8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BA99926-B9DD-40AA-84D9-897657634407}" dt="2020-12-22T14:29:54.086" v="7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B7753817-2252-4F60-A257-D2F62055CABD}"/>
    <pc:docChg chg="modSld">
      <pc:chgData name="Roman Coretchi" userId="0ad885832603583f" providerId="LiveId" clId="{B7753817-2252-4F60-A257-D2F62055CABD}" dt="2020-12-16T14:55:56.072" v="60" actId="20577"/>
      <pc:docMkLst>
        <pc:docMk/>
      </pc:docMkLst>
      <pc:sldChg chg="modSp mod">
        <pc:chgData name="Roman Coretchi" userId="0ad885832603583f" providerId="LiveId" clId="{B7753817-2252-4F60-A257-D2F62055CABD}" dt="2020-12-16T14:20:51.454" v="1" actId="20577"/>
        <pc:sldMkLst>
          <pc:docMk/>
          <pc:sldMk cId="0" sldId="256"/>
        </pc:sldMkLst>
        <pc:spChg chg="mod">
          <ac:chgData name="Roman Coretchi" userId="0ad885832603583f" providerId="LiveId" clId="{B7753817-2252-4F60-A257-D2F62055CABD}" dt="2020-12-16T14:20:51.45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">
        <pc:chgData name="Roman Coretchi" userId="0ad885832603583f" providerId="LiveId" clId="{B7753817-2252-4F60-A257-D2F62055CABD}" dt="2020-12-16T14:22:38.356" v="29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B7753817-2252-4F60-A257-D2F62055CABD}" dt="2020-12-16T14:21:30.244" v="11" actId="20577"/>
        <pc:sldMkLst>
          <pc:docMk/>
          <pc:sldMk cId="65833316" sldId="269"/>
        </pc:sldMkLst>
        <pc:spChg chg="mod">
          <ac:chgData name="Roman Coretchi" userId="0ad885832603583f" providerId="LiveId" clId="{B7753817-2252-4F60-A257-D2F62055CABD}" dt="2020-12-16T14:21:30.244" v="1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B7753817-2252-4F60-A257-D2F62055CABD}" dt="2020-12-16T14:21:27.239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B7753817-2252-4F60-A257-D2F62055CABD}" dt="2020-12-16T14:21:18.912" v="7" actId="20577"/>
        <pc:sldMkLst>
          <pc:docMk/>
          <pc:sldMk cId="3246520108" sldId="270"/>
        </pc:sldMkLst>
        <pc:spChg chg="mod">
          <ac:chgData name="Roman Coretchi" userId="0ad885832603583f" providerId="LiveId" clId="{B7753817-2252-4F60-A257-D2F62055CABD}" dt="2020-12-16T14:21:18.912" v="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B7753817-2252-4F60-A257-D2F62055CABD}" dt="2020-12-16T14:21:14.069" v="5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B7753817-2252-4F60-A257-D2F62055CABD}" dt="2020-12-16T14:22:09.064" v="23" actId="20577"/>
        <pc:sldMkLst>
          <pc:docMk/>
          <pc:sldMk cId="3867902015" sldId="271"/>
        </pc:sldMkLst>
        <pc:spChg chg="mod">
          <ac:chgData name="Roman Coretchi" userId="0ad885832603583f" providerId="LiveId" clId="{B7753817-2252-4F60-A257-D2F62055CABD}" dt="2020-12-16T14:22:09.064" v="2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B7753817-2252-4F60-A257-D2F62055CABD}" dt="2020-12-16T14:22:00.592" v="1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B7753817-2252-4F60-A257-D2F62055CABD}" dt="2020-12-16T14:55:56.072" v="60" actId="20577"/>
        <pc:sldMkLst>
          <pc:docMk/>
          <pc:sldMk cId="1616148053" sldId="349"/>
        </pc:sldMkLst>
        <pc:spChg chg="mod">
          <ac:chgData name="Roman Coretchi" userId="0ad885832603583f" providerId="LiveId" clId="{B7753817-2252-4F60-A257-D2F62055CABD}" dt="2020-12-16T14:55:39.974" v="5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B7753817-2252-4F60-A257-D2F62055CABD}" dt="2020-12-16T14:55:46.051" v="5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B7753817-2252-4F60-A257-D2F62055CABD}" dt="2020-12-16T14:55:51.379" v="58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B7753817-2252-4F60-A257-D2F62055CABD}" dt="2020-12-16T14:55:56.072" v="60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B7753817-2252-4F60-A257-D2F62055CABD}" dt="2020-12-16T14:55:26.241" v="51" actId="20577"/>
        <pc:sldMkLst>
          <pc:docMk/>
          <pc:sldMk cId="3684957474" sldId="355"/>
        </pc:sldMkLst>
        <pc:spChg chg="mod">
          <ac:chgData name="Roman Coretchi" userId="0ad885832603583f" providerId="LiveId" clId="{B7753817-2252-4F60-A257-D2F62055CABD}" dt="2020-12-16T14:55:26.241" v="51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B7753817-2252-4F60-A257-D2F62055CABD}" dt="2020-12-16T14:55:07.909" v="4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B7753817-2252-4F60-A257-D2F62055CABD}" dt="2020-12-16T14:54:50.216" v="41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B7753817-2252-4F60-A257-D2F62055CABD}" dt="2020-12-16T14:54:36.692" v="3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59FCAFF-D389-4DDE-AC7D-981B18C994C4}"/>
    <pc:docChg chg="modSld">
      <pc:chgData name="Roman Coretchi" userId="0ad885832603583f" providerId="LiveId" clId="{D59FCAFF-D389-4DDE-AC7D-981B18C994C4}" dt="2020-11-17T15:02:22.279" v="137" actId="20577"/>
      <pc:docMkLst>
        <pc:docMk/>
      </pc:docMkLst>
      <pc:sldChg chg="modSp mod">
        <pc:chgData name="Roman Coretchi" userId="0ad885832603583f" providerId="LiveId" clId="{D59FCAFF-D389-4DDE-AC7D-981B18C994C4}" dt="2020-11-17T13:59:48.099" v="1" actId="20577"/>
        <pc:sldMkLst>
          <pc:docMk/>
          <pc:sldMk cId="0" sldId="256"/>
        </pc:sldMkLst>
        <pc:spChg chg="mod">
          <ac:chgData name="Roman Coretchi" userId="0ad885832603583f" providerId="LiveId" clId="{D59FCAFF-D389-4DDE-AC7D-981B18C994C4}" dt="2020-11-17T13:59:48.099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59FCAFF-D389-4DDE-AC7D-981B18C994C4}" dt="2020-11-17T15:02:22.279" v="137" actId="20577"/>
        <pc:sldMkLst>
          <pc:docMk/>
          <pc:sldMk cId="0" sldId="257"/>
        </pc:sldMkLst>
        <pc:spChg chg="mod">
          <ac:chgData name="Roman Coretchi" userId="0ad885832603583f" providerId="LiveId" clId="{D59FCAFF-D389-4DDE-AC7D-981B18C994C4}" dt="2020-11-17T15:02:22.279" v="13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59FCAFF-D389-4DDE-AC7D-981B18C994C4}" dt="2020-11-17T14:57:03.685" v="60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D59FCAFF-D389-4DDE-AC7D-981B18C994C4}" dt="2020-11-17T14:58:09.289" v="7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59FCAFF-D389-4DDE-AC7D-981B18C994C4}" dt="2020-11-17T14:57:00.658" v="5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59FCAFF-D389-4DDE-AC7D-981B18C994C4}" dt="2020-11-17T14:05:35.326" v="52" actId="6549"/>
        <pc:sldMkLst>
          <pc:docMk/>
          <pc:sldMk cId="0" sldId="265"/>
        </pc:sldMkLst>
        <pc:spChg chg="mod">
          <ac:chgData name="Roman Coretchi" userId="0ad885832603583f" providerId="LiveId" clId="{D59FCAFF-D389-4DDE-AC7D-981B18C994C4}" dt="2020-11-17T14:05:14.144" v="36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59FCAFF-D389-4DDE-AC7D-981B18C994C4}" dt="2020-11-17T14:05:23.467" v="44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59FCAFF-D389-4DDE-AC7D-981B18C994C4}" dt="2020-11-17T14:05:35.326" v="52" actId="6549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59FCAFF-D389-4DDE-AC7D-981B18C994C4}" dt="2020-11-17T14:05:01.891" v="30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59FCAFF-D389-4DDE-AC7D-981B18C994C4}" dt="2020-11-17T15:00:34.833" v="112" actId="27918"/>
        <pc:sldMkLst>
          <pc:docMk/>
          <pc:sldMk cId="1648524542" sldId="266"/>
        </pc:sldMkLst>
      </pc:sldChg>
      <pc:sldChg chg="mod">
        <pc:chgData name="Roman Coretchi" userId="0ad885832603583f" providerId="LiveId" clId="{D59FCAFF-D389-4DDE-AC7D-981B18C994C4}" dt="2020-11-17T14:01:53.160" v="2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59FCAFF-D389-4DDE-AC7D-981B18C994C4}" dt="2020-11-17T15:01:36.237" v="131" actId="20577"/>
        <pc:sldMkLst>
          <pc:docMk/>
          <pc:sldMk cId="65833316" sldId="269"/>
        </pc:sldMkLst>
        <pc:spChg chg="mod">
          <ac:chgData name="Roman Coretchi" userId="0ad885832603583f" providerId="LiveId" clId="{D59FCAFF-D389-4DDE-AC7D-981B18C994C4}" dt="2020-11-17T15:01:36.237" v="13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59FCAFF-D389-4DDE-AC7D-981B18C994C4}" dt="2020-11-17T15:01:29.813" v="1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59FCAFF-D389-4DDE-AC7D-981B18C994C4}" dt="2020-11-17T15:01:17.592" v="127" actId="20577"/>
        <pc:sldMkLst>
          <pc:docMk/>
          <pc:sldMk cId="3246520108" sldId="270"/>
        </pc:sldMkLst>
        <pc:spChg chg="mod">
          <ac:chgData name="Roman Coretchi" userId="0ad885832603583f" providerId="LiveId" clId="{D59FCAFF-D389-4DDE-AC7D-981B18C994C4}" dt="2020-11-17T15:01:17.592" v="12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59FCAFF-D389-4DDE-AC7D-981B18C994C4}" dt="2020-11-17T14:04:29.643" v="24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59FCAFF-D389-4DDE-AC7D-981B18C994C4}" dt="2020-11-17T14:01:04.172" v="15" actId="20577"/>
        <pc:sldMkLst>
          <pc:docMk/>
          <pc:sldMk cId="3867902015" sldId="271"/>
        </pc:sldMkLst>
        <pc:spChg chg="mod">
          <ac:chgData name="Roman Coretchi" userId="0ad885832603583f" providerId="LiveId" clId="{D59FCAFF-D389-4DDE-AC7D-981B18C994C4}" dt="2020-11-17T14:01:04.172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59FCAFF-D389-4DDE-AC7D-981B18C994C4}" dt="2020-11-17T14:00:54.927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59FCAFF-D389-4DDE-AC7D-981B18C994C4}" dt="2020-11-17T15:01:03.760" v="125" actId="20577"/>
        <pc:sldMkLst>
          <pc:docMk/>
          <pc:sldMk cId="1616148053" sldId="349"/>
        </pc:sldMkLst>
        <pc:spChg chg="mod">
          <ac:chgData name="Roman Coretchi" userId="0ad885832603583f" providerId="LiveId" clId="{D59FCAFF-D389-4DDE-AC7D-981B18C994C4}" dt="2020-11-17T15:00:45.329" v="11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59FCAFF-D389-4DDE-AC7D-981B18C994C4}" dt="2020-11-17T15:00:57.385" v="120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59FCAFF-D389-4DDE-AC7D-981B18C994C4}" dt="2020-11-17T15:01:00.555" v="12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59FCAFF-D389-4DDE-AC7D-981B18C994C4}" dt="2020-11-17T15:01:03.760" v="12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59FCAFF-D389-4DDE-AC7D-981B18C994C4}" dt="2020-11-17T15:00:14.402" v="10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59FCAFF-D389-4DDE-AC7D-981B18C994C4}" dt="2020-11-17T14:58:47.561" v="102" actId="20577"/>
        <pc:sldMkLst>
          <pc:docMk/>
          <pc:sldMk cId="3684957474" sldId="355"/>
        </pc:sldMkLst>
        <pc:spChg chg="mod">
          <ac:chgData name="Roman Coretchi" userId="0ad885832603583f" providerId="LiveId" clId="{D59FCAFF-D389-4DDE-AC7D-981B18C994C4}" dt="2020-11-17T14:58:39.273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59FCAFF-D389-4DDE-AC7D-981B18C994C4}" dt="2020-11-17T14:58:47.561" v="10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59FCAFF-D389-4DDE-AC7D-981B18C994C4}" dt="2020-11-17T14:58:22.483" v="8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59FCAFF-D389-4DDE-AC7D-981B18C994C4}" dt="2020-11-17T14:58:16.387" v="7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B309599-D675-467A-84A0-AD688EB2FA99}"/>
    <pc:docChg chg="modSld">
      <pc:chgData name="Roman Coretchi" userId="0ad885832603583f" providerId="LiveId" clId="{8B309599-D675-467A-84A0-AD688EB2FA99}" dt="2020-12-28T13:42:52.772" v="103" actId="20577"/>
      <pc:docMkLst>
        <pc:docMk/>
      </pc:docMkLst>
      <pc:sldChg chg="modSp mod">
        <pc:chgData name="Roman Coretchi" userId="0ad885832603583f" providerId="LiveId" clId="{8B309599-D675-467A-84A0-AD688EB2FA99}" dt="2020-12-28T12:33:05.075" v="1" actId="20577"/>
        <pc:sldMkLst>
          <pc:docMk/>
          <pc:sldMk cId="0" sldId="256"/>
        </pc:sldMkLst>
        <pc:spChg chg="mod">
          <ac:chgData name="Roman Coretchi" userId="0ad885832603583f" providerId="LiveId" clId="{8B309599-D675-467A-84A0-AD688EB2FA99}" dt="2020-12-28T12:33:05.075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B309599-D675-467A-84A0-AD688EB2FA99}" dt="2020-12-28T13:32:56.127" v="73" actId="20577"/>
        <pc:sldMkLst>
          <pc:docMk/>
          <pc:sldMk cId="0" sldId="257"/>
        </pc:sldMkLst>
        <pc:spChg chg="mod">
          <ac:chgData name="Roman Coretchi" userId="0ad885832603583f" providerId="LiveId" clId="{8B309599-D675-467A-84A0-AD688EB2FA99}" dt="2020-12-28T13:32:56.127" v="7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B309599-D675-467A-84A0-AD688EB2FA99}" dt="2020-12-28T12:37:38.246" v="5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8B309599-D675-467A-84A0-AD688EB2FA99}" dt="2020-12-28T12:37:51.626" v="1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B309599-D675-467A-84A0-AD688EB2FA99}" dt="2020-12-28T12:37:17.484" v="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8B309599-D675-467A-84A0-AD688EB2FA99}" dt="2020-12-28T13:17:13.205" v="29" actId="27918"/>
        <pc:sldMkLst>
          <pc:docMk/>
          <pc:sldMk cId="1648524542" sldId="266"/>
        </pc:sldMkLst>
      </pc:sldChg>
      <pc:sldChg chg="mod">
        <pc:chgData name="Roman Coretchi" userId="0ad885832603583f" providerId="LiveId" clId="{8B309599-D675-467A-84A0-AD688EB2FA99}" dt="2020-12-28T13:18:13.295" v="4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B309599-D675-467A-84A0-AD688EB2FA99}" dt="2020-12-28T13:32:30.807" v="69" actId="20577"/>
        <pc:sldMkLst>
          <pc:docMk/>
          <pc:sldMk cId="65833316" sldId="269"/>
        </pc:sldMkLst>
        <pc:spChg chg="mod">
          <ac:chgData name="Roman Coretchi" userId="0ad885832603583f" providerId="LiveId" clId="{8B309599-D675-467A-84A0-AD688EB2FA99}" dt="2020-12-28T13:32:28.021" v="68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B309599-D675-467A-84A0-AD688EB2FA99}" dt="2020-12-28T13:32:30.807" v="6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B309599-D675-467A-84A0-AD688EB2FA99}" dt="2020-12-28T13:18:36.072" v="51" actId="20577"/>
        <pc:sldMkLst>
          <pc:docMk/>
          <pc:sldMk cId="3246520108" sldId="270"/>
        </pc:sldMkLst>
        <pc:spChg chg="mod">
          <ac:chgData name="Roman Coretchi" userId="0ad885832603583f" providerId="LiveId" clId="{8B309599-D675-467A-84A0-AD688EB2FA99}" dt="2020-12-28T13:18:36.072" v="51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B309599-D675-467A-84A0-AD688EB2FA99}" dt="2020-12-28T13:18:29.202" v="49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8B309599-D675-467A-84A0-AD688EB2FA99}" dt="2020-12-28T13:17:53.781" v="41" actId="20577"/>
        <pc:sldMkLst>
          <pc:docMk/>
          <pc:sldMk cId="3867902015" sldId="271"/>
        </pc:sldMkLst>
        <pc:spChg chg="mod">
          <ac:chgData name="Roman Coretchi" userId="0ad885832603583f" providerId="LiveId" clId="{8B309599-D675-467A-84A0-AD688EB2FA99}" dt="2020-12-28T13:17:53.781" v="4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B309599-D675-467A-84A0-AD688EB2FA99}" dt="2020-12-28T13:17:47.727" v="3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B309599-D675-467A-84A0-AD688EB2FA99}" dt="2020-12-28T13:42:52.772" v="103" actId="20577"/>
        <pc:sldMkLst>
          <pc:docMk/>
          <pc:sldMk cId="1616148053" sldId="349"/>
        </pc:sldMkLst>
        <pc:spChg chg="mod">
          <ac:chgData name="Roman Coretchi" userId="0ad885832603583f" providerId="LiveId" clId="{8B309599-D675-467A-84A0-AD688EB2FA99}" dt="2020-12-28T13:42:52.772" v="103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B309599-D675-467A-84A0-AD688EB2FA99}" dt="2020-12-28T13:42:50.789" v="1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B309599-D675-467A-84A0-AD688EB2FA99}" dt="2020-12-28T13:20:38.166" v="5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B309599-D675-467A-84A0-AD688EB2FA99}" dt="2020-12-28T13:20:40.652" v="5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B309599-D675-467A-84A0-AD688EB2FA99}" dt="2020-12-28T13:32:08.914" v="64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B309599-D675-467A-84A0-AD688EB2FA99}" dt="2020-12-28T13:42:32.218" v="99" actId="20577"/>
        <pc:sldMkLst>
          <pc:docMk/>
          <pc:sldMk cId="3684957474" sldId="355"/>
        </pc:sldMkLst>
        <pc:spChg chg="mod">
          <ac:chgData name="Roman Coretchi" userId="0ad885832603583f" providerId="LiveId" clId="{8B309599-D675-467A-84A0-AD688EB2FA99}" dt="2020-12-28T13:42:32.218" v="9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B309599-D675-467A-84A0-AD688EB2FA99}" dt="2020-12-28T13:42:12.560" v="95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B309599-D675-467A-84A0-AD688EB2FA99}" dt="2020-12-28T13:41:54.558" v="8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B309599-D675-467A-84A0-AD688EB2FA99}" dt="2020-12-28T13:41:37.535" v="7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43048DB-7BE4-4C02-809F-CD5F4A97616A}"/>
    <pc:docChg chg="custSel modSld sldOrd">
      <pc:chgData name="Roman Coretchi" userId="0ad885832603583f" providerId="LiveId" clId="{843048DB-7BE4-4C02-809F-CD5F4A97616A}" dt="2020-11-23T13:38:47.421" v="266" actId="27918"/>
      <pc:docMkLst>
        <pc:docMk/>
      </pc:docMkLst>
      <pc:sldChg chg="modSp mod">
        <pc:chgData name="Roman Coretchi" userId="0ad885832603583f" providerId="LiveId" clId="{843048DB-7BE4-4C02-809F-CD5F4A97616A}" dt="2020-11-23T13:34:39.238" v="224" actId="20577"/>
        <pc:sldMkLst>
          <pc:docMk/>
          <pc:sldMk cId="0" sldId="256"/>
        </pc:sldMkLst>
        <pc:spChg chg="mod">
          <ac:chgData name="Roman Coretchi" userId="0ad885832603583f" providerId="LiveId" clId="{843048DB-7BE4-4C02-809F-CD5F4A97616A}" dt="2020-11-23T13:34:39.238" v="224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delSp modSp mod">
        <pc:chgData name="Roman Coretchi" userId="0ad885832603583f" providerId="LiveId" clId="{843048DB-7BE4-4C02-809F-CD5F4A97616A}" dt="2020-11-23T13:36:41.008" v="256" actId="20577"/>
        <pc:sldMkLst>
          <pc:docMk/>
          <pc:sldMk cId="0" sldId="257"/>
        </pc:sldMkLst>
        <pc:spChg chg="mod">
          <ac:chgData name="Roman Coretchi" userId="0ad885832603583f" providerId="LiveId" clId="{843048DB-7BE4-4C02-809F-CD5F4A97616A}" dt="2020-11-22T14:48:43.986" v="221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43048DB-7BE4-4C02-809F-CD5F4A97616A}" dt="2020-11-23T13:36:11.732" v="242"/>
          <ac:spMkLst>
            <pc:docMk/>
            <pc:sldMk cId="0" sldId="257"/>
            <ac:spMk id="28" creationId="{96156509-188E-498A-8450-99ECB13BF052}"/>
          </ac:spMkLst>
        </pc:spChg>
        <pc:spChg chg="mod">
          <ac:chgData name="Roman Coretchi" userId="0ad885832603583f" providerId="LiveId" clId="{843048DB-7BE4-4C02-809F-CD5F4A97616A}" dt="2020-11-23T13:36:41.008" v="256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843048DB-7BE4-4C02-809F-CD5F4A97616A}" dt="2020-11-21T14:24:02.592" v="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43048DB-7BE4-4C02-809F-CD5F4A97616A}" dt="2020-11-23T13:36:11.732" v="242"/>
          <ac:spMkLst>
            <pc:docMk/>
            <pc:sldMk cId="0" sldId="257"/>
            <ac:spMk id="30" creationId="{6E71F24A-7D19-4C7B-B5EE-D785DB58A410}"/>
          </ac:spMkLst>
        </pc:spChg>
        <pc:spChg chg="mod">
          <ac:chgData name="Roman Coretchi" userId="0ad885832603583f" providerId="LiveId" clId="{843048DB-7BE4-4C02-809F-CD5F4A97616A}" dt="2020-11-23T13:36:29.200" v="251" actId="20577"/>
          <ac:spMkLst>
            <pc:docMk/>
            <pc:sldMk cId="0" sldId="257"/>
            <ac:spMk id="31" creationId="{939B12F9-ED73-4037-93D5-9DC80986D2AD}"/>
          </ac:spMkLst>
        </pc:spChg>
        <pc:spChg chg="mod">
          <ac:chgData name="Roman Coretchi" userId="0ad885832603583f" providerId="LiveId" clId="{843048DB-7BE4-4C02-809F-CD5F4A97616A}" dt="2020-11-23T13:36:02.948" v="24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43048DB-7BE4-4C02-809F-CD5F4A97616A}" dt="2020-11-23T13:35:48.986" v="232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843048DB-7BE4-4C02-809F-CD5F4A97616A}" dt="2020-11-23T13:36:16.183" v="243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843048DB-7BE4-4C02-809F-CD5F4A97616A}" dt="2020-11-22T14:31:03.603" v="148" actId="478"/>
          <ac:grpSpMkLst>
            <pc:docMk/>
            <pc:sldMk cId="0" sldId="257"/>
            <ac:grpSpMk id="25" creationId="{66A120E6-0237-4A8E-8D0D-89BA0067BBAD}"/>
          </ac:grpSpMkLst>
        </pc:grpChg>
        <pc:grpChg chg="add mod">
          <ac:chgData name="Roman Coretchi" userId="0ad885832603583f" providerId="LiveId" clId="{843048DB-7BE4-4C02-809F-CD5F4A97616A}" dt="2020-11-23T13:36:23.371" v="245" actId="1076"/>
          <ac:grpSpMkLst>
            <pc:docMk/>
            <pc:sldMk cId="0" sldId="257"/>
            <ac:grpSpMk id="25" creationId="{D108EE8F-EA08-4B64-A983-352EEB07D135}"/>
          </ac:grpSpMkLst>
        </pc:grpChg>
        <pc:grpChg chg="mod">
          <ac:chgData name="Roman Coretchi" userId="0ad885832603583f" providerId="LiveId" clId="{843048DB-7BE4-4C02-809F-CD5F4A97616A}" dt="2020-11-23T13:36:11.732" v="242"/>
          <ac:grpSpMkLst>
            <pc:docMk/>
            <pc:sldMk cId="0" sldId="257"/>
            <ac:grpSpMk id="26" creationId="{3B72E870-3FD2-49DB-943E-F17066CCA0A5}"/>
          </ac:grpSpMkLst>
        </pc:grpChg>
        <pc:grpChg chg="mod">
          <ac:chgData name="Roman Coretchi" userId="0ad885832603583f" providerId="LiveId" clId="{843048DB-7BE4-4C02-809F-CD5F4A97616A}" dt="2020-11-23T13:36:11.732" v="242"/>
          <ac:grpSpMkLst>
            <pc:docMk/>
            <pc:sldMk cId="0" sldId="257"/>
            <ac:grpSpMk id="27" creationId="{8AABAA32-1452-4BA4-95B9-93FD9887FB6A}"/>
          </ac:grpSpMkLst>
        </pc:grpChg>
        <pc:grpChg chg="mod">
          <ac:chgData name="Roman Coretchi" userId="0ad885832603583f" providerId="LiveId" clId="{843048DB-7BE4-4C02-809F-CD5F4A97616A}" dt="2020-11-23T13:36:19.780" v="244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843048DB-7BE4-4C02-809F-CD5F4A97616A}" dt="2020-11-23T13:36:10.361" v="241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843048DB-7BE4-4C02-809F-CD5F4A97616A}" dt="2020-11-23T13:38:47.421" v="266" actId="27918"/>
        <pc:sldMkLst>
          <pc:docMk/>
          <pc:sldMk cId="1648524542" sldId="266"/>
        </pc:sldMkLst>
      </pc:sldChg>
      <pc:sldChg chg="mod">
        <pc:chgData name="Roman Coretchi" userId="0ad885832603583f" providerId="LiveId" clId="{843048DB-7BE4-4C02-809F-CD5F4A97616A}" dt="2020-11-22T13:44:20.440" v="12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43048DB-7BE4-4C02-809F-CD5F4A97616A}" dt="2020-11-22T14:29:41.914" v="136" actId="20577"/>
        <pc:sldMkLst>
          <pc:docMk/>
          <pc:sldMk cId="65833316" sldId="269"/>
        </pc:sldMkLst>
        <pc:spChg chg="mod">
          <ac:chgData name="Roman Coretchi" userId="0ad885832603583f" providerId="LiveId" clId="{843048DB-7BE4-4C02-809F-CD5F4A97616A}" dt="2020-11-22T14:29:41.914" v="136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43048DB-7BE4-4C02-809F-CD5F4A97616A}" dt="2020-11-21T14:27:11.969" v="9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43048DB-7BE4-4C02-809F-CD5F4A97616A}" dt="2020-11-22T13:44:33.661" v="132" actId="20577"/>
        <pc:sldMkLst>
          <pc:docMk/>
          <pc:sldMk cId="3246520108" sldId="270"/>
        </pc:sldMkLst>
        <pc:spChg chg="mod">
          <ac:chgData name="Roman Coretchi" userId="0ad885832603583f" providerId="LiveId" clId="{843048DB-7BE4-4C02-809F-CD5F4A97616A}" dt="2020-11-22T13:44:33.661" v="13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43048DB-7BE4-4C02-809F-CD5F4A97616A}" dt="2020-11-22T13:44:29.131" v="130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43048DB-7BE4-4C02-809F-CD5F4A97616A}" dt="2020-11-22T13:44:01.672" v="121" actId="20577"/>
        <pc:sldMkLst>
          <pc:docMk/>
          <pc:sldMk cId="3867902015" sldId="271"/>
        </pc:sldMkLst>
        <pc:spChg chg="mod">
          <ac:chgData name="Roman Coretchi" userId="0ad885832603583f" providerId="LiveId" clId="{843048DB-7BE4-4C02-809F-CD5F4A97616A}" dt="2020-11-22T13:43:57.064" v="1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43048DB-7BE4-4C02-809F-CD5F4A97616A}" dt="2020-11-22T13:44:01.672" v="12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43048DB-7BE4-4C02-809F-CD5F4A97616A}" dt="2020-11-22T14:48:15.266" v="215" actId="20577"/>
        <pc:sldMkLst>
          <pc:docMk/>
          <pc:sldMk cId="1616148053" sldId="349"/>
        </pc:sldMkLst>
        <pc:spChg chg="mod">
          <ac:chgData name="Roman Coretchi" userId="0ad885832603583f" providerId="LiveId" clId="{843048DB-7BE4-4C02-809F-CD5F4A97616A}" dt="2020-11-22T14:48:03.785" v="20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43048DB-7BE4-4C02-809F-CD5F4A97616A}" dt="2020-11-22T14:48:07.726" v="20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43048DB-7BE4-4C02-809F-CD5F4A97616A}" dt="2020-11-22T14:48:11.833" v="21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43048DB-7BE4-4C02-809F-CD5F4A97616A}" dt="2020-11-22T14:48:15.266" v="21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 ord">
        <pc:chgData name="Roman Coretchi" userId="0ad885832603583f" providerId="LiveId" clId="{843048DB-7BE4-4C02-809F-CD5F4A97616A}" dt="2020-11-23T13:38:11.544" v="26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43048DB-7BE4-4C02-809F-CD5F4A97616A}" dt="2020-11-22T14:47:46.091" v="201" actId="20577"/>
        <pc:sldMkLst>
          <pc:docMk/>
          <pc:sldMk cId="3684957474" sldId="355"/>
        </pc:sldMkLst>
        <pc:spChg chg="mod">
          <ac:chgData name="Roman Coretchi" userId="0ad885832603583f" providerId="LiveId" clId="{843048DB-7BE4-4C02-809F-CD5F4A97616A}" dt="2020-11-22T14:47:21.384" v="18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43048DB-7BE4-4C02-809F-CD5F4A97616A}" dt="2020-11-22T14:47:46.091" v="20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43048DB-7BE4-4C02-809F-CD5F4A97616A}" dt="2020-11-22T14:47:08.040" v="18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43048DB-7BE4-4C02-809F-CD5F4A97616A}" dt="2020-11-22T14:47:01.648" v="17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04C49EE-ADB3-4B5F-A4E3-096942A49A6A}"/>
    <pc:docChg chg="delSld modSld">
      <pc:chgData name="Roman Coretchi" userId="0ad885832603583f" providerId="LiveId" clId="{804C49EE-ADB3-4B5F-A4E3-096942A49A6A}" dt="2020-11-10T15:17:38.527" v="146" actId="2696"/>
      <pc:docMkLst>
        <pc:docMk/>
      </pc:docMkLst>
      <pc:sldChg chg="modSp mod">
        <pc:chgData name="Roman Coretchi" userId="0ad885832603583f" providerId="LiveId" clId="{804C49EE-ADB3-4B5F-A4E3-096942A49A6A}" dt="2020-11-10T15:03:38.017" v="1" actId="20577"/>
        <pc:sldMkLst>
          <pc:docMk/>
          <pc:sldMk cId="0" sldId="256"/>
        </pc:sldMkLst>
        <pc:spChg chg="mod">
          <ac:chgData name="Roman Coretchi" userId="0ad885832603583f" providerId="LiveId" clId="{804C49EE-ADB3-4B5F-A4E3-096942A49A6A}" dt="2020-11-10T15:03:38.017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modSp mod">
        <pc:chgData name="Roman Coretchi" userId="0ad885832603583f" providerId="LiveId" clId="{804C49EE-ADB3-4B5F-A4E3-096942A49A6A}" dt="2020-11-10T15:11:02.013" v="107" actId="20577"/>
        <pc:sldMkLst>
          <pc:docMk/>
          <pc:sldMk cId="0" sldId="257"/>
        </pc:sldMkLst>
        <pc:spChg chg="mod">
          <ac:chgData name="Roman Coretchi" userId="0ad885832603583f" providerId="LiveId" clId="{804C49EE-ADB3-4B5F-A4E3-096942A49A6A}" dt="2020-11-10T15:11:02.013" v="10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04C49EE-ADB3-4B5F-A4E3-096942A49A6A}" dt="2020-11-10T15:10:05.092" v="85"/>
          <ac:spMkLst>
            <pc:docMk/>
            <pc:sldMk cId="0" sldId="257"/>
            <ac:spMk id="28" creationId="{E5655315-F304-4E21-88B1-0958C72B1430}"/>
          </ac:spMkLst>
        </pc:spChg>
        <pc:spChg chg="mod">
          <ac:chgData name="Roman Coretchi" userId="0ad885832603583f" providerId="LiveId" clId="{804C49EE-ADB3-4B5F-A4E3-096942A49A6A}" dt="2020-11-10T15:10:26.562" v="9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04C49EE-ADB3-4B5F-A4E3-096942A49A6A}" dt="2020-11-10T15:10:05.092" v="85"/>
          <ac:spMkLst>
            <pc:docMk/>
            <pc:sldMk cId="0" sldId="257"/>
            <ac:spMk id="30" creationId="{51866AC1-2AB9-4823-9867-A19E4074FE15}"/>
          </ac:spMkLst>
        </pc:spChg>
        <pc:spChg chg="mod">
          <ac:chgData name="Roman Coretchi" userId="0ad885832603583f" providerId="LiveId" clId="{804C49EE-ADB3-4B5F-A4E3-096942A49A6A}" dt="2020-11-10T15:10:19.857" v="93" actId="20577"/>
          <ac:spMkLst>
            <pc:docMk/>
            <pc:sldMk cId="0" sldId="257"/>
            <ac:spMk id="31" creationId="{66993136-E063-4F7F-B251-F6F40FB0A45C}"/>
          </ac:spMkLst>
        </pc:spChg>
        <pc:spChg chg="mod">
          <ac:chgData name="Roman Coretchi" userId="0ad885832603583f" providerId="LiveId" clId="{804C49EE-ADB3-4B5F-A4E3-096942A49A6A}" dt="2020-11-10T15:04:14.138" v="1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04C49EE-ADB3-4B5F-A4E3-096942A49A6A}" dt="2020-11-10T15:03:44.541" v="5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804C49EE-ADB3-4B5F-A4E3-096942A49A6A}" dt="2020-11-10T15:10:12.997" v="87" actId="1076"/>
          <ac:grpSpMkLst>
            <pc:docMk/>
            <pc:sldMk cId="0" sldId="257"/>
            <ac:grpSpMk id="18" creationId="{B230AAAA-EB30-482A-B6BB-05E34EE7E3DF}"/>
          </ac:grpSpMkLst>
        </pc:grpChg>
        <pc:grpChg chg="add mod">
          <ac:chgData name="Roman Coretchi" userId="0ad885832603583f" providerId="LiveId" clId="{804C49EE-ADB3-4B5F-A4E3-096942A49A6A}" dt="2020-11-10T15:10:10.828" v="86" actId="1076"/>
          <ac:grpSpMkLst>
            <pc:docMk/>
            <pc:sldMk cId="0" sldId="257"/>
            <ac:grpSpMk id="25" creationId="{66A120E6-0237-4A8E-8D0D-89BA0067BBAD}"/>
          </ac:grpSpMkLst>
        </pc:grpChg>
        <pc:grpChg chg="mod">
          <ac:chgData name="Roman Coretchi" userId="0ad885832603583f" providerId="LiveId" clId="{804C49EE-ADB3-4B5F-A4E3-096942A49A6A}" dt="2020-11-10T15:10:05.092" v="85"/>
          <ac:grpSpMkLst>
            <pc:docMk/>
            <pc:sldMk cId="0" sldId="257"/>
            <ac:grpSpMk id="26" creationId="{AE64E820-0904-4FE9-92BE-2C1DFF904AE2}"/>
          </ac:grpSpMkLst>
        </pc:grpChg>
        <pc:grpChg chg="mod">
          <ac:chgData name="Roman Coretchi" userId="0ad885832603583f" providerId="LiveId" clId="{804C49EE-ADB3-4B5F-A4E3-096942A49A6A}" dt="2020-11-10T15:10:05.092" v="85"/>
          <ac:grpSpMkLst>
            <pc:docMk/>
            <pc:sldMk cId="0" sldId="257"/>
            <ac:grpSpMk id="27" creationId="{57D830A0-BEFC-40EE-99C3-00D2E8BB00B5}"/>
          </ac:grpSpMkLst>
        </pc:grpChg>
        <pc:grpChg chg="mod">
          <ac:chgData name="Roman Coretchi" userId="0ad885832603583f" providerId="LiveId" clId="{804C49EE-ADB3-4B5F-A4E3-096942A49A6A}" dt="2020-11-10T15:10:02.835" v="84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804C49EE-ADB3-4B5F-A4E3-096942A49A6A}" dt="2020-11-10T15:09:58.760" v="82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Sp mod">
        <pc:chgData name="Roman Coretchi" userId="0ad885832603583f" providerId="LiveId" clId="{804C49EE-ADB3-4B5F-A4E3-096942A49A6A}" dt="2020-11-10T15:15:04.260" v="145" actId="20577"/>
        <pc:sldMkLst>
          <pc:docMk/>
          <pc:sldMk cId="0" sldId="265"/>
        </pc:sldMkLst>
        <pc:spChg chg="mod">
          <ac:chgData name="Roman Coretchi" userId="0ad885832603583f" providerId="LiveId" clId="{804C49EE-ADB3-4B5F-A4E3-096942A49A6A}" dt="2020-11-10T15:14:40.209" v="129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804C49EE-ADB3-4B5F-A4E3-096942A49A6A}" dt="2020-11-10T15:14:52.707" v="13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804C49EE-ADB3-4B5F-A4E3-096942A49A6A}" dt="2020-11-10T15:15:04.260" v="14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804C49EE-ADB3-4B5F-A4E3-096942A49A6A}" dt="2020-11-10T15:14:25.511" v="12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804C49EE-ADB3-4B5F-A4E3-096942A49A6A}" dt="2020-11-10T15:09:43.592" v="81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804C49EE-ADB3-4B5F-A4E3-096942A49A6A}" dt="2020-11-10T15:09:20.029" v="78"/>
        <pc:sldMkLst>
          <pc:docMk/>
          <pc:sldMk cId="2376992354" sldId="268"/>
        </pc:sldMkLst>
        <pc:graphicFrameChg chg="mod">
          <ac:chgData name="Roman Coretchi" userId="0ad885832603583f" providerId="LiveId" clId="{804C49EE-ADB3-4B5F-A4E3-096942A49A6A}" dt="2020-11-10T15:09:20.029" v="78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804C49EE-ADB3-4B5F-A4E3-096942A49A6A}" dt="2020-11-10T15:08:19.634" v="72" actId="20577"/>
        <pc:sldMkLst>
          <pc:docMk/>
          <pc:sldMk cId="65833316" sldId="269"/>
        </pc:sldMkLst>
        <pc:spChg chg="mod">
          <ac:chgData name="Roman Coretchi" userId="0ad885832603583f" providerId="LiveId" clId="{804C49EE-ADB3-4B5F-A4E3-096942A49A6A}" dt="2020-11-10T15:08:17.470" v="7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04C49EE-ADB3-4B5F-A4E3-096942A49A6A}" dt="2020-11-10T15:08:19.634" v="72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del mod">
        <pc:chgData name="Roman Coretchi" userId="0ad885832603583f" providerId="LiveId" clId="{804C49EE-ADB3-4B5F-A4E3-096942A49A6A}" dt="2020-11-10T15:17:38.527" v="146" actId="2696"/>
        <pc:sldMkLst>
          <pc:docMk/>
          <pc:sldMk cId="3246520108" sldId="270"/>
        </pc:sldMkLst>
        <pc:spChg chg="mod">
          <ac:chgData name="Roman Coretchi" userId="0ad885832603583f" providerId="LiveId" clId="{804C49EE-ADB3-4B5F-A4E3-096942A49A6A}" dt="2020-11-10T15:07:26.351" v="66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04C49EE-ADB3-4B5F-A4E3-096942A49A6A}" dt="2020-11-10T15:07:14.266" v="62" actId="20577"/>
        <pc:sldMkLst>
          <pc:docMk/>
          <pc:sldMk cId="3867902015" sldId="271"/>
        </pc:sldMkLst>
        <pc:spChg chg="mod">
          <ac:chgData name="Roman Coretchi" userId="0ad885832603583f" providerId="LiveId" clId="{804C49EE-ADB3-4B5F-A4E3-096942A49A6A}" dt="2020-11-10T15:07:14.266" v="62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04C49EE-ADB3-4B5F-A4E3-096942A49A6A}" dt="2020-11-10T15:07:05.652" v="54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04C49EE-ADB3-4B5F-A4E3-096942A49A6A}" dt="2020-11-10T15:14:03.290" v="119" actId="20577"/>
        <pc:sldMkLst>
          <pc:docMk/>
          <pc:sldMk cId="1616148053" sldId="349"/>
        </pc:sldMkLst>
        <pc:spChg chg="mod">
          <ac:chgData name="Roman Coretchi" userId="0ad885832603583f" providerId="LiveId" clId="{804C49EE-ADB3-4B5F-A4E3-096942A49A6A}" dt="2020-11-10T15:13:50.865" v="111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04C49EE-ADB3-4B5F-A4E3-096942A49A6A}" dt="2020-11-10T15:13:55.575" v="11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04C49EE-ADB3-4B5F-A4E3-096942A49A6A}" dt="2020-11-10T15:13:59.952" v="11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04C49EE-ADB3-4B5F-A4E3-096942A49A6A}" dt="2020-11-10T15:14:03.290" v="11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04C49EE-ADB3-4B5F-A4E3-096942A49A6A}" dt="2020-11-10T15:06:06.956" v="4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04C49EE-ADB3-4B5F-A4E3-096942A49A6A}" dt="2020-11-10T15:04:55.868" v="41" actId="20577"/>
        <pc:sldMkLst>
          <pc:docMk/>
          <pc:sldMk cId="3684957474" sldId="355"/>
        </pc:sldMkLst>
        <pc:spChg chg="mod">
          <ac:chgData name="Roman Coretchi" userId="0ad885832603583f" providerId="LiveId" clId="{804C49EE-ADB3-4B5F-A4E3-096942A49A6A}" dt="2020-11-10T15:04:44.500" v="3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04C49EE-ADB3-4B5F-A4E3-096942A49A6A}" dt="2020-11-10T15:04:55.868" v="4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04C49EE-ADB3-4B5F-A4E3-096942A49A6A}" dt="2020-11-10T15:04:29.803" v="2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04C49EE-ADB3-4B5F-A4E3-096942A49A6A}" dt="2020-11-10T15:04:23.227" v="1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D6ECC0A-DFC2-4AD7-A847-433D115D70D3}"/>
    <pc:docChg chg="modSld">
      <pc:chgData name="Roman Coretchi" userId="0ad885832603583f" providerId="LiveId" clId="{CD6ECC0A-DFC2-4AD7-A847-433D115D70D3}" dt="2020-12-23T14:17:24.726" v="100" actId="20577"/>
      <pc:docMkLst>
        <pc:docMk/>
      </pc:docMkLst>
      <pc:sldChg chg="modSp mod">
        <pc:chgData name="Roman Coretchi" userId="0ad885832603583f" providerId="LiveId" clId="{CD6ECC0A-DFC2-4AD7-A847-433D115D70D3}" dt="2020-12-23T13:39:30.778" v="1" actId="20577"/>
        <pc:sldMkLst>
          <pc:docMk/>
          <pc:sldMk cId="0" sldId="256"/>
        </pc:sldMkLst>
        <pc:spChg chg="mod">
          <ac:chgData name="Roman Coretchi" userId="0ad885832603583f" providerId="LiveId" clId="{CD6ECC0A-DFC2-4AD7-A847-433D115D70D3}" dt="2020-12-23T13:39:30.77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D6ECC0A-DFC2-4AD7-A847-433D115D70D3}" dt="2020-12-23T13:58:57.173" v="58" actId="20577"/>
        <pc:sldMkLst>
          <pc:docMk/>
          <pc:sldMk cId="0" sldId="257"/>
        </pc:sldMkLst>
        <pc:spChg chg="mod">
          <ac:chgData name="Roman Coretchi" userId="0ad885832603583f" providerId="LiveId" clId="{CD6ECC0A-DFC2-4AD7-A847-433D115D70D3}" dt="2020-12-23T13:58:57.173" v="5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D6ECC0A-DFC2-4AD7-A847-433D115D70D3}" dt="2020-12-23T13:58:14.739" v="46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CD6ECC0A-DFC2-4AD7-A847-433D115D70D3}" dt="2020-12-23T13:58:37.693" v="54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D6ECC0A-DFC2-4AD7-A847-433D115D70D3}" dt="2020-12-23T13:58:07.763" v="44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D6ECC0A-DFC2-4AD7-A847-433D115D70D3}" dt="2020-12-23T13:59:21.353" v="64" actId="27918"/>
        <pc:sldMkLst>
          <pc:docMk/>
          <pc:sldMk cId="1648524542" sldId="266"/>
        </pc:sldMkLst>
      </pc:sldChg>
      <pc:sldChg chg="mod">
        <pc:chgData name="Roman Coretchi" userId="0ad885832603583f" providerId="LiveId" clId="{CD6ECC0A-DFC2-4AD7-A847-433D115D70D3}" dt="2020-12-23T13:51:15.784" v="2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D6ECC0A-DFC2-4AD7-A847-433D115D70D3}" dt="2020-12-23T13:42:13.860" v="7" actId="20577"/>
        <pc:sldMkLst>
          <pc:docMk/>
          <pc:sldMk cId="65833316" sldId="269"/>
        </pc:sldMkLst>
        <pc:spChg chg="mod">
          <ac:chgData name="Roman Coretchi" userId="0ad885832603583f" providerId="LiveId" clId="{CD6ECC0A-DFC2-4AD7-A847-433D115D70D3}" dt="2020-12-23T13:42:13.860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D6ECC0A-DFC2-4AD7-A847-433D115D70D3}" dt="2020-12-23T13:42:11.409" v="3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D6ECC0A-DFC2-4AD7-A847-433D115D70D3}" dt="2020-12-23T13:51:28.830" v="35" actId="20577"/>
        <pc:sldMkLst>
          <pc:docMk/>
          <pc:sldMk cId="3246520108" sldId="270"/>
        </pc:sldMkLst>
        <pc:spChg chg="mod">
          <ac:chgData name="Roman Coretchi" userId="0ad885832603583f" providerId="LiveId" clId="{CD6ECC0A-DFC2-4AD7-A847-433D115D70D3}" dt="2020-12-23T13:51:28.830" v="3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D6ECC0A-DFC2-4AD7-A847-433D115D70D3}" dt="2020-12-23T13:51:24.050" v="3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D6ECC0A-DFC2-4AD7-A847-433D115D70D3}" dt="2020-12-23T13:50:55.572" v="21" actId="20577"/>
        <pc:sldMkLst>
          <pc:docMk/>
          <pc:sldMk cId="3867902015" sldId="271"/>
        </pc:sldMkLst>
        <pc:spChg chg="mod">
          <ac:chgData name="Roman Coretchi" userId="0ad885832603583f" providerId="LiveId" clId="{CD6ECC0A-DFC2-4AD7-A847-433D115D70D3}" dt="2020-12-23T13:50:55.572" v="2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D6ECC0A-DFC2-4AD7-A847-433D115D70D3}" dt="2020-12-23T13:50:48.711" v="1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D6ECC0A-DFC2-4AD7-A847-433D115D70D3}" dt="2020-12-23T14:17:24.726" v="100" actId="20577"/>
        <pc:sldMkLst>
          <pc:docMk/>
          <pc:sldMk cId="1616148053" sldId="349"/>
        </pc:sldMkLst>
        <pc:spChg chg="mod">
          <ac:chgData name="Roman Coretchi" userId="0ad885832603583f" providerId="LiveId" clId="{CD6ECC0A-DFC2-4AD7-A847-433D115D70D3}" dt="2020-12-23T14:17:12.606" v="9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D6ECC0A-DFC2-4AD7-A847-433D115D70D3}" dt="2020-12-23T14:17:16.706" v="9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D6ECC0A-DFC2-4AD7-A847-433D115D70D3}" dt="2020-12-23T14:17:20.629" v="98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D6ECC0A-DFC2-4AD7-A847-433D115D70D3}" dt="2020-12-23T14:17:24.726" v="100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D6ECC0A-DFC2-4AD7-A847-433D115D70D3}" dt="2020-12-23T13:57:54.413" v="4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D6ECC0A-DFC2-4AD7-A847-433D115D70D3}" dt="2020-12-23T14:16:59.916" v="86" actId="20577"/>
        <pc:sldMkLst>
          <pc:docMk/>
          <pc:sldMk cId="3684957474" sldId="355"/>
        </pc:sldMkLst>
        <pc:spChg chg="mod">
          <ac:chgData name="Roman Coretchi" userId="0ad885832603583f" providerId="LiveId" clId="{CD6ECC0A-DFC2-4AD7-A847-433D115D70D3}" dt="2020-12-23T14:16:59.916" v="86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D6ECC0A-DFC2-4AD7-A847-433D115D70D3}" dt="2020-12-23T14:16:41.050" v="8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D6ECC0A-DFC2-4AD7-A847-433D115D70D3}" dt="2020-12-23T14:16:29.826" v="7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D6ECC0A-DFC2-4AD7-A847-433D115D70D3}" dt="2020-12-23T14:16:18.836" v="66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1F54451-2B17-44E4-92CB-2F8AAE74721C}"/>
    <pc:docChg chg="modSld">
      <pc:chgData name="Roman Coretchi" userId="0ad885832603583f" providerId="LiveId" clId="{61F54451-2B17-44E4-92CB-2F8AAE74721C}" dt="2020-12-06T14:02:42.638" v="313" actId="20577"/>
      <pc:docMkLst>
        <pc:docMk/>
      </pc:docMkLst>
      <pc:sldChg chg="modSp mod">
        <pc:chgData name="Roman Coretchi" userId="0ad885832603583f" providerId="LiveId" clId="{61F54451-2B17-44E4-92CB-2F8AAE74721C}" dt="2020-12-06T13:52:45.064" v="204" actId="20577"/>
        <pc:sldMkLst>
          <pc:docMk/>
          <pc:sldMk cId="0" sldId="256"/>
        </pc:sldMkLst>
        <pc:spChg chg="mod">
          <ac:chgData name="Roman Coretchi" userId="0ad885832603583f" providerId="LiveId" clId="{61F54451-2B17-44E4-92CB-2F8AAE74721C}" dt="2020-12-06T13:52:45.064" v="204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1F54451-2B17-44E4-92CB-2F8AAE74721C}" dt="2020-12-06T14:02:42.638" v="313" actId="20577"/>
        <pc:sldMkLst>
          <pc:docMk/>
          <pc:sldMk cId="0" sldId="257"/>
        </pc:sldMkLst>
        <pc:spChg chg="mod">
          <ac:chgData name="Roman Coretchi" userId="0ad885832603583f" providerId="LiveId" clId="{61F54451-2B17-44E4-92CB-2F8AAE74721C}" dt="2020-12-06T14:02:42.638" v="31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1F54451-2B17-44E4-92CB-2F8AAE74721C}" dt="2020-12-06T13:53:02.083" v="211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61F54451-2B17-44E4-92CB-2F8AAE74721C}" dt="2020-12-06T13:53:14.733" v="21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1F54451-2B17-44E4-92CB-2F8AAE74721C}" dt="2020-12-06T13:52:57.473" v="20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61F54451-2B17-44E4-92CB-2F8AAE74721C}" dt="2020-12-06T14:00:01.208" v="255" actId="27918"/>
        <pc:sldMkLst>
          <pc:docMk/>
          <pc:sldMk cId="1648524542" sldId="266"/>
        </pc:sldMkLst>
      </pc:sldChg>
      <pc:sldChg chg="mod">
        <pc:chgData name="Roman Coretchi" userId="0ad885832603583f" providerId="LiveId" clId="{61F54451-2B17-44E4-92CB-2F8AAE74721C}" dt="2020-12-06T14:01:04.417" v="27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61F54451-2B17-44E4-92CB-2F8AAE74721C}" dt="2020-12-06T14:01:37.229" v="289" actId="20577"/>
        <pc:sldMkLst>
          <pc:docMk/>
          <pc:sldMk cId="65833316" sldId="269"/>
        </pc:sldMkLst>
        <pc:spChg chg="mod">
          <ac:chgData name="Roman Coretchi" userId="0ad885832603583f" providerId="LiveId" clId="{61F54451-2B17-44E4-92CB-2F8AAE74721C}" dt="2020-12-06T14:01:34.778" v="28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1F54451-2B17-44E4-92CB-2F8AAE74721C}" dt="2020-12-06T14:01:37.229" v="28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F54451-2B17-44E4-92CB-2F8AAE74721C}" dt="2020-12-06T14:01:19.025" v="283" actId="20577"/>
        <pc:sldMkLst>
          <pc:docMk/>
          <pc:sldMk cId="3246520108" sldId="270"/>
        </pc:sldMkLst>
        <pc:spChg chg="mod">
          <ac:chgData name="Roman Coretchi" userId="0ad885832603583f" providerId="LiveId" clId="{61F54451-2B17-44E4-92CB-2F8AAE74721C}" dt="2020-12-06T14:01:19.025" v="28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1F54451-2B17-44E4-92CB-2F8AAE74721C}" dt="2020-12-06T14:01:16.352" v="28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1F54451-2B17-44E4-92CB-2F8AAE74721C}" dt="2020-12-06T14:00:37.492" v="272" actId="20577"/>
        <pc:sldMkLst>
          <pc:docMk/>
          <pc:sldMk cId="3867902015" sldId="271"/>
        </pc:sldMkLst>
        <pc:spChg chg="mod">
          <ac:chgData name="Roman Coretchi" userId="0ad885832603583f" providerId="LiveId" clId="{61F54451-2B17-44E4-92CB-2F8AAE74721C}" dt="2020-12-06T14:00:37.492" v="272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1F54451-2B17-44E4-92CB-2F8AAE74721C}" dt="2020-12-06T14:00:27.976" v="26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F54451-2B17-44E4-92CB-2F8AAE74721C}" dt="2020-12-06T14:02:06.106" v="305" actId="20577"/>
        <pc:sldMkLst>
          <pc:docMk/>
          <pc:sldMk cId="1616148053" sldId="349"/>
        </pc:sldMkLst>
        <pc:spChg chg="mod">
          <ac:chgData name="Roman Coretchi" userId="0ad885832603583f" providerId="LiveId" clId="{61F54451-2B17-44E4-92CB-2F8AAE74721C}" dt="2020-12-06T14:01:50.406" v="29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61F54451-2B17-44E4-92CB-2F8AAE74721C}" dt="2020-12-06T14:01:56.607" v="29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1F54451-2B17-44E4-92CB-2F8AAE74721C}" dt="2020-12-06T14:02:01.090" v="30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1F54451-2B17-44E4-92CB-2F8AAE74721C}" dt="2020-12-06T14:02:06.106" v="30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1F54451-2B17-44E4-92CB-2F8AAE74721C}" dt="2020-12-06T13:59:14.258" v="25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1F54451-2B17-44E4-92CB-2F8AAE74721C}" dt="2020-12-06T13:54:21.142" v="245" actId="20577"/>
        <pc:sldMkLst>
          <pc:docMk/>
          <pc:sldMk cId="3684957474" sldId="355"/>
        </pc:sldMkLst>
        <pc:spChg chg="mod">
          <ac:chgData name="Roman Coretchi" userId="0ad885832603583f" providerId="LiveId" clId="{61F54451-2B17-44E4-92CB-2F8AAE74721C}" dt="2020-12-06T13:54:21.142" v="245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1F54451-2B17-44E4-92CB-2F8AAE74721C}" dt="2020-12-06T13:53:51.971" v="23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1F54451-2B17-44E4-92CB-2F8AAE74721C}" dt="2020-12-06T13:53:43.151" v="23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1F54451-2B17-44E4-92CB-2F8AAE74721C}" dt="2020-12-06T13:53:30.316" v="22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D988673-5099-435F-A24A-3721A528CD47}"/>
    <pc:docChg chg="custSel modSld">
      <pc:chgData name="Roman Coretchi" userId="0ad885832603583f" providerId="LiveId" clId="{7D988673-5099-435F-A24A-3721A528CD47}" dt="2020-12-20T14:03:55.333" v="112" actId="20577"/>
      <pc:docMkLst>
        <pc:docMk/>
      </pc:docMkLst>
      <pc:sldChg chg="modSp mod">
        <pc:chgData name="Roman Coretchi" userId="0ad885832603583f" providerId="LiveId" clId="{7D988673-5099-435F-A24A-3721A528CD47}" dt="2020-12-20T13:29:11.999" v="3" actId="20577"/>
        <pc:sldMkLst>
          <pc:docMk/>
          <pc:sldMk cId="0" sldId="256"/>
        </pc:sldMkLst>
        <pc:spChg chg="mod">
          <ac:chgData name="Roman Coretchi" userId="0ad885832603583f" providerId="LiveId" clId="{7D988673-5099-435F-A24A-3721A528CD47}" dt="2020-12-20T13:29:11.999" v="3" actId="20577"/>
          <ac:spMkLst>
            <pc:docMk/>
            <pc:sldMk cId="0" sldId="256"/>
            <ac:spMk id="202" creationId="{00000000-0000-0000-0000-000000000000}"/>
          </ac:spMkLst>
        </pc:spChg>
      </pc:sldChg>
      <pc:sldChg chg="delSp modSp mod">
        <pc:chgData name="Roman Coretchi" userId="0ad885832603583f" providerId="LiveId" clId="{7D988673-5099-435F-A24A-3721A528CD47}" dt="2020-12-20T13:36:36.776" v="72" actId="20577"/>
        <pc:sldMkLst>
          <pc:docMk/>
          <pc:sldMk cId="0" sldId="257"/>
        </pc:sldMkLst>
        <pc:spChg chg="mod">
          <ac:chgData name="Roman Coretchi" userId="0ad885832603583f" providerId="LiveId" clId="{7D988673-5099-435F-A24A-3721A528CD47}" dt="2020-12-20T13:36:36.776" v="7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D988673-5099-435F-A24A-3721A528CD47}" dt="2020-12-20T13:30:08.111" v="2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D988673-5099-435F-A24A-3721A528CD47}" dt="2020-12-20T13:29:20.632" v="10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7D988673-5099-435F-A24A-3721A528CD47}" dt="2020-12-20T13:29:34.784" v="15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7D988673-5099-435F-A24A-3721A528CD47}" dt="2020-12-20T13:29:23.061" v="11" actId="478"/>
          <ac:grpSpMkLst>
            <pc:docMk/>
            <pc:sldMk cId="0" sldId="257"/>
            <ac:grpSpMk id="25" creationId="{1C2317CD-D448-4E55-817B-750070353E61}"/>
          </ac:grpSpMkLst>
        </pc:grpChg>
        <pc:grpChg chg="mod">
          <ac:chgData name="Roman Coretchi" userId="0ad885832603583f" providerId="LiveId" clId="{7D988673-5099-435F-A24A-3721A528CD47}" dt="2020-12-20T13:29:31.845" v="13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7D988673-5099-435F-A24A-3721A528CD47}" dt="2020-12-20T13:29:29.234" v="12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7D988673-5099-435F-A24A-3721A528CD47}" dt="2020-12-20T13:30:49.234" v="34" actId="27918"/>
        <pc:sldMkLst>
          <pc:docMk/>
          <pc:sldMk cId="1648524542" sldId="266"/>
        </pc:sldMkLst>
      </pc:sldChg>
      <pc:sldChg chg="mod">
        <pc:chgData name="Roman Coretchi" userId="0ad885832603583f" providerId="LiveId" clId="{7D988673-5099-435F-A24A-3721A528CD47}" dt="2020-12-20T13:31:58.251" v="5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D988673-5099-435F-A24A-3721A528CD47}" dt="2020-12-20T13:35:57.544" v="66" actId="20577"/>
        <pc:sldMkLst>
          <pc:docMk/>
          <pc:sldMk cId="65833316" sldId="269"/>
        </pc:sldMkLst>
        <pc:spChg chg="mod">
          <ac:chgData name="Roman Coretchi" userId="0ad885832603583f" providerId="LiveId" clId="{7D988673-5099-435F-A24A-3721A528CD47}" dt="2020-12-20T13:35:53.776" v="6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D988673-5099-435F-A24A-3721A528CD47}" dt="2020-12-20T13:35:57.544" v="6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D988673-5099-435F-A24A-3721A528CD47}" dt="2020-12-20T13:32:29.049" v="62" actId="20577"/>
        <pc:sldMkLst>
          <pc:docMk/>
          <pc:sldMk cId="3246520108" sldId="270"/>
        </pc:sldMkLst>
        <pc:spChg chg="mod">
          <ac:chgData name="Roman Coretchi" userId="0ad885832603583f" providerId="LiveId" clId="{7D988673-5099-435F-A24A-3721A528CD47}" dt="2020-12-20T13:32:29.049" v="6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D988673-5099-435F-A24A-3721A528CD47}" dt="2020-12-20T13:32:24.288" v="60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D988673-5099-435F-A24A-3721A528CD47}" dt="2020-12-20T13:31:33.416" v="50" actId="20577"/>
        <pc:sldMkLst>
          <pc:docMk/>
          <pc:sldMk cId="3867902015" sldId="271"/>
        </pc:sldMkLst>
        <pc:spChg chg="mod">
          <ac:chgData name="Roman Coretchi" userId="0ad885832603583f" providerId="LiveId" clId="{7D988673-5099-435F-A24A-3721A528CD47}" dt="2020-12-20T13:31:33.416" v="5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D988673-5099-435F-A24A-3721A528CD47}" dt="2020-12-20T13:31:24.920" v="40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D988673-5099-435F-A24A-3721A528CD47}" dt="2020-12-20T14:03:55.333" v="112" actId="20577"/>
        <pc:sldMkLst>
          <pc:docMk/>
          <pc:sldMk cId="1616148053" sldId="349"/>
        </pc:sldMkLst>
        <pc:spChg chg="mod">
          <ac:chgData name="Roman Coretchi" userId="0ad885832603583f" providerId="LiveId" clId="{7D988673-5099-435F-A24A-3721A528CD47}" dt="2020-12-20T14:03:45.862" v="10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D988673-5099-435F-A24A-3721A528CD47}" dt="2020-12-20T14:03:50.982" v="10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D988673-5099-435F-A24A-3721A528CD47}" dt="2020-12-20T14:03:55.333" v="112" actId="20577"/>
          <ac:spMkLst>
            <pc:docMk/>
            <pc:sldMk cId="1616148053" sldId="349"/>
            <ac:spMk id="78" creationId="{3FCDA824-DE64-49C5-8B7F-BF2E64D55AC1}"/>
          </ac:spMkLst>
        </pc:spChg>
      </pc:sldChg>
      <pc:sldChg chg="mod">
        <pc:chgData name="Roman Coretchi" userId="0ad885832603583f" providerId="LiveId" clId="{7D988673-5099-435F-A24A-3721A528CD47}" dt="2020-12-20T13:30:28.042" v="28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D988673-5099-435F-A24A-3721A528CD47}" dt="2020-12-20T14:03:33.712" v="100" actId="20577"/>
        <pc:sldMkLst>
          <pc:docMk/>
          <pc:sldMk cId="3684957474" sldId="355"/>
        </pc:sldMkLst>
        <pc:spChg chg="mod">
          <ac:chgData name="Roman Coretchi" userId="0ad885832603583f" providerId="LiveId" clId="{7D988673-5099-435F-A24A-3721A528CD47}" dt="2020-12-20T14:03:33.712" v="10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D988673-5099-435F-A24A-3721A528CD47}" dt="2020-12-20T14:03:17.974" v="9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D988673-5099-435F-A24A-3721A528CD47}" dt="2020-12-20T14:03:04.575" v="8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D988673-5099-435F-A24A-3721A528CD47}" dt="2020-12-20T14:02:21.488" v="8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0F2F423D-6F95-43EE-8BC4-479815D85E8F}"/>
    <pc:docChg chg="undo redo custSel modSld">
      <pc:chgData name="Roman Coretchi" userId="0ad885832603583f" providerId="LiveId" clId="{0F2F423D-6F95-43EE-8BC4-479815D85E8F}" dt="2020-12-24T14:18:44.448" v="108" actId="20577"/>
      <pc:docMkLst>
        <pc:docMk/>
      </pc:docMkLst>
      <pc:sldChg chg="modSp mod">
        <pc:chgData name="Roman Coretchi" userId="0ad885832603583f" providerId="LiveId" clId="{0F2F423D-6F95-43EE-8BC4-479815D85E8F}" dt="2020-12-24T13:16:36.306" v="1" actId="20577"/>
        <pc:sldMkLst>
          <pc:docMk/>
          <pc:sldMk cId="0" sldId="256"/>
        </pc:sldMkLst>
        <pc:spChg chg="mod">
          <ac:chgData name="Roman Coretchi" userId="0ad885832603583f" providerId="LiveId" clId="{0F2F423D-6F95-43EE-8BC4-479815D85E8F}" dt="2020-12-24T13:16:36.306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0F2F423D-6F95-43EE-8BC4-479815D85E8F}" dt="2020-12-24T14:18:44.448" v="108" actId="20577"/>
        <pc:sldMkLst>
          <pc:docMk/>
          <pc:sldMk cId="0" sldId="257"/>
        </pc:sldMkLst>
        <pc:spChg chg="mod">
          <ac:chgData name="Roman Coretchi" userId="0ad885832603583f" providerId="LiveId" clId="{0F2F423D-6F95-43EE-8BC4-479815D85E8F}" dt="2020-12-24T14:18:44.448" v="10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0F2F423D-6F95-43EE-8BC4-479815D85E8F}" dt="2020-12-24T13:50:58.319" v="10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0F2F423D-6F95-43EE-8BC4-479815D85E8F}" dt="2020-12-24T13:51:11.190" v="18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0F2F423D-6F95-43EE-8BC4-479815D85E8F}" dt="2020-12-24T13:50:47.435" v="7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0F2F423D-6F95-43EE-8BC4-479815D85E8F}" dt="2020-12-24T13:52:48.149" v="48" actId="27918"/>
        <pc:sldMkLst>
          <pc:docMk/>
          <pc:sldMk cId="1648524542" sldId="266"/>
        </pc:sldMkLst>
      </pc:sldChg>
      <pc:sldChg chg="mod">
        <pc:chgData name="Roman Coretchi" userId="0ad885832603583f" providerId="LiveId" clId="{0F2F423D-6F95-43EE-8BC4-479815D85E8F}" dt="2020-12-24T14:18:04.580" v="10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0F2F423D-6F95-43EE-8BC4-479815D85E8F}" dt="2020-12-24T14:07:01.407" v="76" actId="20577"/>
        <pc:sldMkLst>
          <pc:docMk/>
          <pc:sldMk cId="65833316" sldId="269"/>
        </pc:sldMkLst>
        <pc:spChg chg="mod">
          <ac:chgData name="Roman Coretchi" userId="0ad885832603583f" providerId="LiveId" clId="{0F2F423D-6F95-43EE-8BC4-479815D85E8F}" dt="2020-12-24T14:06:57.973" v="72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0F2F423D-6F95-43EE-8BC4-479815D85E8F}" dt="2020-12-24T14:07:01.407" v="7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0F2F423D-6F95-43EE-8BC4-479815D85E8F}" dt="2020-12-24T14:16:49.379" v="80" actId="20577"/>
        <pc:sldMkLst>
          <pc:docMk/>
          <pc:sldMk cId="3246520108" sldId="270"/>
        </pc:sldMkLst>
        <pc:spChg chg="mod">
          <ac:chgData name="Roman Coretchi" userId="0ad885832603583f" providerId="LiveId" clId="{0F2F423D-6F95-43EE-8BC4-479815D85E8F}" dt="2020-12-24T14:16:49.379" v="80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0F2F423D-6F95-43EE-8BC4-479815D85E8F}" dt="2020-12-24T14:16:44.059" v="78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0F2F423D-6F95-43EE-8BC4-479815D85E8F}" dt="2020-12-24T14:17:33.869" v="94" actId="20577"/>
        <pc:sldMkLst>
          <pc:docMk/>
          <pc:sldMk cId="3867902015" sldId="271"/>
        </pc:sldMkLst>
        <pc:spChg chg="mod">
          <ac:chgData name="Roman Coretchi" userId="0ad885832603583f" providerId="LiveId" clId="{0F2F423D-6F95-43EE-8BC4-479815D85E8F}" dt="2020-12-24T14:17:33.869" v="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0F2F423D-6F95-43EE-8BC4-479815D85E8F}" dt="2020-12-24T14:17:22.552" v="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0F2F423D-6F95-43EE-8BC4-479815D85E8F}" dt="2020-12-24T13:53:21.309" v="62" actId="20577"/>
        <pc:sldMkLst>
          <pc:docMk/>
          <pc:sldMk cId="1616148053" sldId="349"/>
        </pc:sldMkLst>
        <pc:spChg chg="mod">
          <ac:chgData name="Roman Coretchi" userId="0ad885832603583f" providerId="LiveId" clId="{0F2F423D-6F95-43EE-8BC4-479815D85E8F}" dt="2020-12-24T13:53:04.193" v="52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0F2F423D-6F95-43EE-8BC4-479815D85E8F}" dt="2020-12-24T13:53:12.073" v="5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0F2F423D-6F95-43EE-8BC4-479815D85E8F}" dt="2020-12-24T13:53:15.528" v="6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0F2F423D-6F95-43EE-8BC4-479815D85E8F}" dt="2020-12-24T13:53:21.309" v="6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0F2F423D-6F95-43EE-8BC4-479815D85E8F}" dt="2020-12-24T13:50:37.923" v="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0F2F423D-6F95-43EE-8BC4-479815D85E8F}" dt="2020-12-24T13:52:18.011" v="42" actId="20577"/>
        <pc:sldMkLst>
          <pc:docMk/>
          <pc:sldMk cId="3684957474" sldId="355"/>
        </pc:sldMkLst>
        <pc:spChg chg="mod">
          <ac:chgData name="Roman Coretchi" userId="0ad885832603583f" providerId="LiveId" clId="{0F2F423D-6F95-43EE-8BC4-479815D85E8F}" dt="2020-12-24T13:52:18.011" v="4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0F2F423D-6F95-43EE-8BC4-479815D85E8F}" dt="2020-12-24T13:51:56.397" v="3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0F2F423D-6F95-43EE-8BC4-479815D85E8F}" dt="2020-12-24T13:51:39.330" v="2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0F2F423D-6F95-43EE-8BC4-479815D85E8F}" dt="2020-12-24T13:51:28.769" v="22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5E8999E-CEDF-47B8-89B5-B09EB4181763}"/>
    <pc:docChg chg="undo custSel modSld">
      <pc:chgData name="Roman Coretchi" userId="0ad885832603583f" providerId="LiveId" clId="{C5E8999E-CEDF-47B8-89B5-B09EB4181763}" dt="2020-12-11T14:22:33.382" v="102" actId="20577"/>
      <pc:docMkLst>
        <pc:docMk/>
      </pc:docMkLst>
      <pc:sldChg chg="modSp mod">
        <pc:chgData name="Roman Coretchi" userId="0ad885832603583f" providerId="LiveId" clId="{C5E8999E-CEDF-47B8-89B5-B09EB4181763}" dt="2020-12-11T13:53:05.604" v="1" actId="20577"/>
        <pc:sldMkLst>
          <pc:docMk/>
          <pc:sldMk cId="0" sldId="256"/>
        </pc:sldMkLst>
        <pc:spChg chg="mod">
          <ac:chgData name="Roman Coretchi" userId="0ad885832603583f" providerId="LiveId" clId="{C5E8999E-CEDF-47B8-89B5-B09EB4181763}" dt="2020-12-11T13:53:05.60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5E8999E-CEDF-47B8-89B5-B09EB4181763}" dt="2020-12-11T14:16:06.510" v="74" actId="20577"/>
        <pc:sldMkLst>
          <pc:docMk/>
          <pc:sldMk cId="0" sldId="257"/>
        </pc:sldMkLst>
        <pc:spChg chg="mod">
          <ac:chgData name="Roman Coretchi" userId="0ad885832603583f" providerId="LiveId" clId="{C5E8999E-CEDF-47B8-89B5-B09EB4181763}" dt="2020-12-11T14:16:06.510" v="74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5E8999E-CEDF-47B8-89B5-B09EB4181763}" dt="2020-12-11T13:56:27.516" v="7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C5E8999E-CEDF-47B8-89B5-B09EB4181763}" dt="2020-12-11T14:04:14.378" v="58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5E8999E-CEDF-47B8-89B5-B09EB4181763}" dt="2020-12-11T14:01:39.554" v="4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5E8999E-CEDF-47B8-89B5-B09EB4181763}" dt="2020-12-11T14:01:55.853" v="46" actId="27918"/>
        <pc:sldMkLst>
          <pc:docMk/>
          <pc:sldMk cId="1648524542" sldId="266"/>
        </pc:sldMkLst>
      </pc:sldChg>
      <pc:sldChg chg="mod">
        <pc:chgData name="Roman Coretchi" userId="0ad885832603583f" providerId="LiveId" clId="{C5E8999E-CEDF-47B8-89B5-B09EB4181763}" dt="2020-12-11T14:00:03.513" v="32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5E8999E-CEDF-47B8-89B5-B09EB4181763}" dt="2020-12-11T14:11:38.841" v="66" actId="20577"/>
        <pc:sldMkLst>
          <pc:docMk/>
          <pc:sldMk cId="65833316" sldId="269"/>
        </pc:sldMkLst>
        <pc:spChg chg="mod">
          <ac:chgData name="Roman Coretchi" userId="0ad885832603583f" providerId="LiveId" clId="{C5E8999E-CEDF-47B8-89B5-B09EB4181763}" dt="2020-12-11T14:11:36.019" v="62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5E8999E-CEDF-47B8-89B5-B09EB4181763}" dt="2020-12-11T14:11:38.841" v="6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5E8999E-CEDF-47B8-89B5-B09EB4181763}" dt="2020-12-11T13:57:49.641" v="13" actId="20577"/>
        <pc:sldMkLst>
          <pc:docMk/>
          <pc:sldMk cId="3246520108" sldId="270"/>
        </pc:sldMkLst>
        <pc:spChg chg="mod">
          <ac:chgData name="Roman Coretchi" userId="0ad885832603583f" providerId="LiveId" clId="{C5E8999E-CEDF-47B8-89B5-B09EB4181763}" dt="2020-12-11T13:57:49.641" v="1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5E8999E-CEDF-47B8-89B5-B09EB4181763}" dt="2020-12-11T13:57:44.275" v="1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5E8999E-CEDF-47B8-89B5-B09EB4181763}" dt="2020-12-11T13:59:34.548" v="25" actId="20577"/>
        <pc:sldMkLst>
          <pc:docMk/>
          <pc:sldMk cId="3867902015" sldId="271"/>
        </pc:sldMkLst>
        <pc:spChg chg="mod">
          <ac:chgData name="Roman Coretchi" userId="0ad885832603583f" providerId="LiveId" clId="{C5E8999E-CEDF-47B8-89B5-B09EB4181763}" dt="2020-12-11T13:59:34.548" v="2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5E8999E-CEDF-47B8-89B5-B09EB4181763}" dt="2020-12-11T13:59:23.253" v="1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5E8999E-CEDF-47B8-89B5-B09EB4181763}" dt="2020-12-11T14:22:33.382" v="102" actId="20577"/>
        <pc:sldMkLst>
          <pc:docMk/>
          <pc:sldMk cId="1616148053" sldId="349"/>
        </pc:sldMkLst>
        <pc:spChg chg="mod">
          <ac:chgData name="Roman Coretchi" userId="0ad885832603583f" providerId="LiveId" clId="{C5E8999E-CEDF-47B8-89B5-B09EB4181763}" dt="2020-12-11T14:22:19.161" v="9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5E8999E-CEDF-47B8-89B5-B09EB4181763}" dt="2020-12-11T14:22:24.238" v="9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5E8999E-CEDF-47B8-89B5-B09EB4181763}" dt="2020-12-11T14:22:28.574" v="10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5E8999E-CEDF-47B8-89B5-B09EB4181763}" dt="2020-12-11T14:22:33.382" v="10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5E8999E-CEDF-47B8-89B5-B09EB4181763}" dt="2020-12-11T14:03:49.019" v="5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5E8999E-CEDF-47B8-89B5-B09EB4181763}" dt="2020-12-11T14:21:59.070" v="92" actId="20577"/>
        <pc:sldMkLst>
          <pc:docMk/>
          <pc:sldMk cId="3684957474" sldId="355"/>
        </pc:sldMkLst>
        <pc:spChg chg="mod">
          <ac:chgData name="Roman Coretchi" userId="0ad885832603583f" providerId="LiveId" clId="{C5E8999E-CEDF-47B8-89B5-B09EB4181763}" dt="2020-12-11T14:21:59.070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5E8999E-CEDF-47B8-89B5-B09EB4181763}" dt="2020-12-11T14:21:32.413" v="8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5E8999E-CEDF-47B8-89B5-B09EB4181763}" dt="2020-12-11T14:21:20.899" v="80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5E8999E-CEDF-47B8-89B5-B09EB4181763}" dt="2020-12-11T14:21:11.912" v="76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521C3FE0-E1FC-456E-AA03-D66E6845DDA6}"/>
    <pc:docChg chg="custSel modSld">
      <pc:chgData name="Roman Coretchi" userId="0ad885832603583f" providerId="LiveId" clId="{521C3FE0-E1FC-456E-AA03-D66E6845DDA6}" dt="2020-11-09T14:31:46.318" v="256" actId="20577"/>
      <pc:docMkLst>
        <pc:docMk/>
      </pc:docMkLst>
      <pc:sldChg chg="modSp mod">
        <pc:chgData name="Roman Coretchi" userId="0ad885832603583f" providerId="LiveId" clId="{521C3FE0-E1FC-456E-AA03-D66E6845DDA6}" dt="2020-11-09T14:23:21.679" v="128" actId="20577"/>
        <pc:sldMkLst>
          <pc:docMk/>
          <pc:sldMk cId="0" sldId="256"/>
        </pc:sldMkLst>
        <pc:spChg chg="mod">
          <ac:chgData name="Roman Coretchi" userId="0ad885832603583f" providerId="LiveId" clId="{521C3FE0-E1FC-456E-AA03-D66E6845DDA6}" dt="2020-11-09T14:23:21.679" v="128" actId="20577"/>
          <ac:spMkLst>
            <pc:docMk/>
            <pc:sldMk cId="0" sldId="256"/>
            <ac:spMk id="202" creationId="{00000000-0000-0000-0000-000000000000}"/>
          </ac:spMkLst>
        </pc:spChg>
      </pc:sldChg>
      <pc:sldChg chg="delSp modSp mod">
        <pc:chgData name="Roman Coretchi" userId="0ad885832603583f" providerId="LiveId" clId="{521C3FE0-E1FC-456E-AA03-D66E6845DDA6}" dt="2020-11-09T14:31:46.318" v="256" actId="20577"/>
        <pc:sldMkLst>
          <pc:docMk/>
          <pc:sldMk cId="0" sldId="257"/>
        </pc:sldMkLst>
        <pc:spChg chg="mod">
          <ac:chgData name="Roman Coretchi" userId="0ad885832603583f" providerId="LiveId" clId="{521C3FE0-E1FC-456E-AA03-D66E6845DDA6}" dt="2020-11-09T14:31:46.318" v="256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521C3FE0-E1FC-456E-AA03-D66E6845DDA6}" dt="2020-11-08T14:30:20.848" v="6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3:51.639" v="142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3:25.907" v="132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521C3FE0-E1FC-456E-AA03-D66E6845DDA6}" dt="2020-11-09T14:23:39.123" v="136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521C3FE0-E1FC-456E-AA03-D66E6845DDA6}" dt="2020-11-09T14:23:28.766" v="133" actId="478"/>
          <ac:grpSpMkLst>
            <pc:docMk/>
            <pc:sldMk cId="0" sldId="257"/>
            <ac:grpSpMk id="25" creationId="{00000000-0000-0000-0000-000000000000}"/>
          </ac:grpSpMkLst>
        </pc:grpChg>
        <pc:grpChg chg="mod">
          <ac:chgData name="Roman Coretchi" userId="0ad885832603583f" providerId="LiveId" clId="{521C3FE0-E1FC-456E-AA03-D66E6845DDA6}" dt="2020-11-09T14:23:36.245" v="135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521C3FE0-E1FC-456E-AA03-D66E6845DDA6}" dt="2020-11-09T14:23:33.692" v="134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Sp mod">
        <pc:chgData name="Roman Coretchi" userId="0ad885832603583f" providerId="LiveId" clId="{521C3FE0-E1FC-456E-AA03-D66E6845DDA6}" dt="2020-11-09T14:30:32.260" v="250" actId="20577"/>
        <pc:sldMkLst>
          <pc:docMk/>
          <pc:sldMk cId="0" sldId="265"/>
        </pc:sldMkLst>
        <pc:spChg chg="mod">
          <ac:chgData name="Roman Coretchi" userId="0ad885832603583f" providerId="LiveId" clId="{521C3FE0-E1FC-456E-AA03-D66E6845DDA6}" dt="2020-11-09T14:30:11.157" v="238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521C3FE0-E1FC-456E-AA03-D66E6845DDA6}" dt="2020-11-09T14:30:23.421" v="246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521C3FE0-E1FC-456E-AA03-D66E6845DDA6}" dt="2020-11-09T14:30:32.260" v="250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521C3FE0-E1FC-456E-AA03-D66E6845DDA6}" dt="2020-11-09T14:30:02.982" v="23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521C3FE0-E1FC-456E-AA03-D66E6845DDA6}" dt="2020-11-09T14:25:45.219" v="182" actId="27918"/>
        <pc:sldMkLst>
          <pc:docMk/>
          <pc:sldMk cId="1648524542" sldId="266"/>
        </pc:sldMkLst>
      </pc:sldChg>
      <pc:sldChg chg="mod">
        <pc:chgData name="Roman Coretchi" userId="0ad885832603583f" providerId="LiveId" clId="{521C3FE0-E1FC-456E-AA03-D66E6845DDA6}" dt="2020-11-09T14:27:12.344" v="20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521C3FE0-E1FC-456E-AA03-D66E6845DDA6}" dt="2020-11-09T14:29:36.948" v="226" actId="20577"/>
        <pc:sldMkLst>
          <pc:docMk/>
          <pc:sldMk cId="65833316" sldId="269"/>
        </pc:sldMkLst>
        <pc:spChg chg="mod">
          <ac:chgData name="Roman Coretchi" userId="0ad885832603583f" providerId="LiveId" clId="{521C3FE0-E1FC-456E-AA03-D66E6845DDA6}" dt="2020-11-09T14:29:33.517" v="22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521C3FE0-E1FC-456E-AA03-D66E6845DDA6}" dt="2020-11-09T14:29:36.948" v="22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21C3FE0-E1FC-456E-AA03-D66E6845DDA6}" dt="2020-11-09T14:29:10.967" v="217" actId="20577"/>
        <pc:sldMkLst>
          <pc:docMk/>
          <pc:sldMk cId="3246520108" sldId="270"/>
        </pc:sldMkLst>
        <pc:spChg chg="mod">
          <ac:chgData name="Roman Coretchi" userId="0ad885832603583f" providerId="LiveId" clId="{521C3FE0-E1FC-456E-AA03-D66E6845DDA6}" dt="2020-11-09T14:29:10.967" v="21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521C3FE0-E1FC-456E-AA03-D66E6845DDA6}" dt="2020-11-09T14:26:49.016" v="200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521C3FE0-E1FC-456E-AA03-D66E6845DDA6}" dt="2020-11-09T14:26:36.344" v="196" actId="20577"/>
        <pc:sldMkLst>
          <pc:docMk/>
          <pc:sldMk cId="3867902015" sldId="271"/>
        </pc:sldMkLst>
        <pc:spChg chg="mod">
          <ac:chgData name="Roman Coretchi" userId="0ad885832603583f" providerId="LiveId" clId="{521C3FE0-E1FC-456E-AA03-D66E6845DDA6}" dt="2020-11-09T14:26:36.344" v="19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521C3FE0-E1FC-456E-AA03-D66E6845DDA6}" dt="2020-11-09T14:26:25.509" v="1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21C3FE0-E1FC-456E-AA03-D66E6845DDA6}" dt="2020-11-09T14:27:31.973" v="215" actId="20577"/>
        <pc:sldMkLst>
          <pc:docMk/>
          <pc:sldMk cId="1616148053" sldId="349"/>
        </pc:sldMkLst>
        <pc:spChg chg="mod">
          <ac:chgData name="Roman Coretchi" userId="0ad885832603583f" providerId="LiveId" clId="{521C3FE0-E1FC-456E-AA03-D66E6845DDA6}" dt="2020-11-09T14:27:22.636" v="208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521C3FE0-E1FC-456E-AA03-D66E6845DDA6}" dt="2020-11-09T14:27:26.223" v="21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521C3FE0-E1FC-456E-AA03-D66E6845DDA6}" dt="2020-11-09T14:27:30.032" v="21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521C3FE0-E1FC-456E-AA03-D66E6845DDA6}" dt="2020-11-09T14:27:31.973" v="21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521C3FE0-E1FC-456E-AA03-D66E6845DDA6}" dt="2020-11-09T14:24:48.283" v="17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521C3FE0-E1FC-456E-AA03-D66E6845DDA6}" dt="2020-11-09T14:24:29.679" v="168" actId="20577"/>
        <pc:sldMkLst>
          <pc:docMk/>
          <pc:sldMk cId="3684957474" sldId="355"/>
        </pc:sldMkLst>
        <pc:spChg chg="mod">
          <ac:chgData name="Roman Coretchi" userId="0ad885832603583f" providerId="LiveId" clId="{521C3FE0-E1FC-456E-AA03-D66E6845DDA6}" dt="2020-11-09T14:24:14.228" v="16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521C3FE0-E1FC-456E-AA03-D66E6845DDA6}" dt="2020-11-09T14:24:29.679" v="16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521C3FE0-E1FC-456E-AA03-D66E6845DDA6}" dt="2020-11-09T14:24:07.340" v="15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4:03.895" v="14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autoTitleDeleted val="1"/>
    <c:plotArea>
      <c:layout>
        <c:manualLayout>
          <c:layoutTarget val="inner"/>
          <c:xMode val="edge"/>
          <c:yMode val="edge"/>
          <c:x val="3.7798020929882735E-2"/>
          <c:y val="1.1572969138718754E-2"/>
          <c:w val="0.95978274227493832"/>
          <c:h val="0.8592104529652040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1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22"/>
              <c:layout>
                <c:manualLayout>
                  <c:x val="-1.321727914676739E-2"/>
                  <c:y val="1.149317938626784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5D-4097-BA5D-A74A2BCED542}"/>
                </c:ext>
              </c:extLst>
            </c:dLbl>
            <c:dLbl>
              <c:idx val="35"/>
              <c:layout>
                <c:manualLayout>
                  <c:x val="-2.7535998222432065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945D-4097-BA5D-A74A2BCED542}"/>
                </c:ext>
              </c:extLst>
            </c:dLbl>
            <c:dLbl>
              <c:idx val="47"/>
              <c:layout>
                <c:manualLayout>
                  <c:x val="-8.2690645095308129E-17"/>
                  <c:y val="-1.992187561275532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398-4C1D-A448-252CCF1D0EBD}"/>
                </c:ext>
              </c:extLst>
            </c:dLbl>
            <c:dLbl>
              <c:idx val="57"/>
              <c:layout>
                <c:manualLayout>
                  <c:x val="6.2868006788160784E-4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AF7-44BC-8669-161FFC3C1023}"/>
                </c:ext>
              </c:extLst>
            </c:dLbl>
            <c:dLbl>
              <c:idx val="67"/>
              <c:layout>
                <c:manualLayout>
                  <c:x val="0"/>
                  <c:y val="-1.7578125540665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398-4C1D-A448-252CCF1D0EBD}"/>
                </c:ext>
              </c:extLst>
            </c:dLbl>
            <c:dLbl>
              <c:idx val="74"/>
              <c:layout>
                <c:manualLayout>
                  <c:x val="0"/>
                  <c:y val="5.74658969313405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7398-4C1D-A448-252CCF1D0EBD}"/>
                </c:ext>
              </c:extLst>
            </c:dLbl>
            <c:dLbl>
              <c:idx val="75"/>
              <c:layout>
                <c:manualLayout>
                  <c:x val="5.5071996444864125E-4"/>
                  <c:y val="-5.746589693134044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7398-4C1D-A448-252CCF1D0EBD}"/>
                </c:ext>
              </c:extLst>
            </c:dLbl>
            <c:dLbl>
              <c:idx val="86"/>
              <c:layout>
                <c:manualLayout>
                  <c:x val="-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7398-4C1D-A448-252CCF1D0EBD}"/>
                </c:ext>
              </c:extLst>
            </c:dLbl>
            <c:dLbl>
              <c:idx val="88"/>
              <c:layout>
                <c:manualLayout>
                  <c:x val="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7398-4C1D-A448-252CCF1D0EBD}"/>
                </c:ext>
              </c:extLst>
            </c:dLbl>
            <c:dLbl>
              <c:idx val="93"/>
              <c:layout>
                <c:manualLayout>
                  <c:x val="-2.2028798577945763E-3"/>
                  <c:y val="-6.89590763176072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7398-4C1D-A448-252CCF1D0EBD}"/>
                </c:ext>
              </c:extLst>
            </c:dLbl>
            <c:dLbl>
              <c:idx val="96"/>
              <c:layout>
                <c:manualLayout>
                  <c:x val="1.099705377828154E-3"/>
                  <c:y val="-1.838908701802856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7398-4C1D-A448-252CCF1D0EBD}"/>
                </c:ext>
              </c:extLst>
            </c:dLbl>
            <c:dLbl>
              <c:idx val="98"/>
              <c:layout>
                <c:manualLayout>
                  <c:x val="5.5071996444864125E-4"/>
                  <c:y val="9.194543509014274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7398-4C1D-A448-252CCF1D0EBD}"/>
                </c:ext>
              </c:extLst>
            </c:dLbl>
            <c:dLbl>
              <c:idx val="99"/>
              <c:layout>
                <c:manualLayout>
                  <c:x val="-3.3043197866918558E-3"/>
                  <c:y val="2.298635877253615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7398-4C1D-A448-252CCF1D0EBD}"/>
                </c:ext>
              </c:extLst>
            </c:dLbl>
            <c:dLbl>
              <c:idx val="101"/>
              <c:layout>
                <c:manualLayout>
                  <c:x val="5.5071996444864125E-4"/>
                  <c:y val="4.597271754507097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7398-4C1D-A448-252CCF1D0EBD}"/>
                </c:ext>
              </c:extLst>
            </c:dLbl>
            <c:dLbl>
              <c:idx val="104"/>
              <c:layout>
                <c:manualLayout>
                  <c:x val="5.507199644486412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7398-4C1D-A448-252CCF1D0EBD}"/>
                </c:ext>
              </c:extLst>
            </c:dLbl>
            <c:dLbl>
              <c:idx val="107"/>
              <c:layout>
                <c:manualLayout>
                  <c:x val="-6.608639573383695E-3"/>
                  <c:y val="-6.89590763176066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7398-4C1D-A448-252CCF1D0EBD}"/>
                </c:ext>
              </c:extLst>
            </c:dLbl>
            <c:dLbl>
              <c:idx val="108"/>
              <c:layout>
                <c:manualLayout>
                  <c:x val="5.5071996444864125E-4"/>
                  <c:y val="-2.298635877253526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7398-4C1D-A448-252CCF1D0EBD}"/>
                </c:ext>
              </c:extLst>
            </c:dLbl>
            <c:dLbl>
              <c:idx val="110"/>
              <c:layout>
                <c:manualLayout>
                  <c:x val="4.8489375137517374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7398-4C1D-A448-252CCF1D0EBD}"/>
                </c:ext>
              </c:extLst>
            </c:dLbl>
            <c:dLbl>
              <c:idx val="114"/>
              <c:layout>
                <c:manualLayout>
                  <c:x val="-2.202879857794565E-3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7398-4C1D-A448-252CCF1D0EBD}"/>
                </c:ext>
              </c:extLst>
            </c:dLbl>
            <c:dLbl>
              <c:idx val="115"/>
              <c:layout>
                <c:manualLayout>
                  <c:x val="0"/>
                  <c:y val="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7398-4C1D-A448-252CCF1D0EBD}"/>
                </c:ext>
              </c:extLst>
            </c:dLbl>
            <c:dLbl>
              <c:idx val="124"/>
              <c:layout>
                <c:manualLayout>
                  <c:x val="-1.1014399288972825E-3"/>
                  <c:y val="-1.609045114077497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7398-4C1D-A448-252CCF1D0EBD}"/>
                </c:ext>
              </c:extLst>
            </c:dLbl>
            <c:dLbl>
              <c:idx val="130"/>
              <c:layout>
                <c:manualLayout>
                  <c:x val="-5.5071996444864125E-4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7398-4C1D-A448-252CCF1D0EBD}"/>
                </c:ext>
              </c:extLst>
            </c:dLbl>
            <c:dLbl>
              <c:idx val="143"/>
              <c:layout>
                <c:manualLayout>
                  <c:x val="0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7398-4C1D-A448-252CCF1D0EBD}"/>
                </c:ext>
              </c:extLst>
            </c:dLbl>
            <c:dLbl>
              <c:idx val="144"/>
              <c:layout>
                <c:manualLayout>
                  <c:x val="0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7398-4C1D-A448-252CCF1D0EBD}"/>
                </c:ext>
              </c:extLst>
            </c:dLbl>
            <c:dLbl>
              <c:idx val="149"/>
              <c:layout>
                <c:manualLayout>
                  <c:x val="-3.3043197866918475E-3"/>
                  <c:y val="2.758363052704281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B1FF-4BE8-9B43-4EE502F6563E}"/>
                </c:ext>
              </c:extLst>
            </c:dLbl>
            <c:dLbl>
              <c:idx val="158"/>
              <c:layout>
                <c:manualLayout>
                  <c:x val="3.3043197866918475E-3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1FF-4BE8-9B43-4EE502F6563E}"/>
                </c:ext>
              </c:extLst>
            </c:dLbl>
            <c:dLbl>
              <c:idx val="164"/>
              <c:layout>
                <c:manualLayout>
                  <c:x val="0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B1FF-4BE8-9B43-4EE502F6563E}"/>
                </c:ext>
              </c:extLst>
            </c:dLbl>
            <c:dLbl>
              <c:idx val="174"/>
              <c:layout>
                <c:manualLayout>
                  <c:x val="-5.5071996444864125E-4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807-47E7-8B3A-E836C2060C28}"/>
                </c:ext>
              </c:extLst>
            </c:dLbl>
            <c:dLbl>
              <c:idx val="177"/>
              <c:layout>
                <c:manualLayout>
                  <c:x val="-6.608639573383695E-3"/>
                  <c:y val="5.746589693133919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807-47E7-8B3A-E836C2060C28}"/>
                </c:ext>
              </c:extLst>
            </c:dLbl>
            <c:dLbl>
              <c:idx val="187"/>
              <c:layout>
                <c:manualLayout>
                  <c:x val="-5.507199644488028E-4"/>
                  <c:y val="-9.194543509014272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7F7-464C-801B-C98D4F9107BA}"/>
                </c:ext>
              </c:extLst>
            </c:dLbl>
            <c:dLbl>
              <c:idx val="191"/>
              <c:layout>
                <c:manualLayout>
                  <c:x val="-3.855039751140489E-3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90A-4F34-8FB4-CA7B2746DBED}"/>
                </c:ext>
              </c:extLst>
            </c:dLbl>
            <c:dLbl>
              <c:idx val="192"/>
              <c:layout>
                <c:manualLayout>
                  <c:x val="0"/>
                  <c:y val="4.5972717545071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690A-4F34-8FB4-CA7B2746DBED}"/>
                </c:ext>
              </c:extLst>
            </c:dLbl>
            <c:dLbl>
              <c:idx val="199"/>
              <c:layout>
                <c:manualLayout>
                  <c:x val="-1.6154265675037903E-16"/>
                  <c:y val="-1.494113320214823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694-4022-AA7E-FB709028DDF7}"/>
                </c:ext>
              </c:extLst>
            </c:dLbl>
            <c:dLbl>
              <c:idx val="205"/>
              <c:layout>
                <c:manualLayout>
                  <c:x val="-1.2115839217870109E-2"/>
                  <c:y val="1.7239769079401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3BDA-4AD2-8083-DDBF5AD73A6B}"/>
                </c:ext>
              </c:extLst>
            </c:dLbl>
            <c:dLbl>
              <c:idx val="206"/>
              <c:layout>
                <c:manualLayout>
                  <c:x val="-5.5071996444864125E-4"/>
                  <c:y val="-2.1070585465623053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BDA-4AD2-8083-DDBF5AD73A6B}"/>
                </c:ext>
              </c:extLst>
            </c:dLbl>
            <c:dLbl>
              <c:idx val="214"/>
              <c:layout>
                <c:manualLayout>
                  <c:x val="-2.7535998222432065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0B7-4464-BCF6-0CCBE4AD5B69}"/>
                </c:ext>
              </c:extLst>
            </c:dLbl>
            <c:dLbl>
              <c:idx val="215"/>
              <c:layout>
                <c:manualLayout>
                  <c:x val="0"/>
                  <c:y val="-2.29863587725354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0B7-4464-BCF6-0CCBE4AD5B69}"/>
                </c:ext>
              </c:extLst>
            </c:dLbl>
            <c:dLbl>
              <c:idx val="222"/>
              <c:layout>
                <c:manualLayout>
                  <c:x val="-5.5071996444864125E-4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D013-4D1D-8042-DCCEB483F336}"/>
                </c:ext>
              </c:extLst>
            </c:dLbl>
            <c:dLbl>
              <c:idx val="226"/>
              <c:layout>
                <c:manualLayout>
                  <c:x val="-8.2607994667296195E-3"/>
                  <c:y val="-6.89590763176074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EF1-4C79-BC57-AD89EB0E6053}"/>
                </c:ext>
              </c:extLst>
            </c:dLbl>
            <c:dLbl>
              <c:idx val="249"/>
              <c:layout>
                <c:manualLayout>
                  <c:x val="-1.6154265675037903E-16"/>
                  <c:y val="1.95384049566553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64E-4E4C-8C84-4753E3608542}"/>
                </c:ext>
              </c:extLst>
            </c:dLbl>
            <c:dLbl>
              <c:idx val="264"/>
              <c:layout>
                <c:manualLayout>
                  <c:x val="-1.6521598933460853E-3"/>
                  <c:y val="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4430-497A-B5A8-91B97A16456B}"/>
                </c:ext>
              </c:extLst>
            </c:dLbl>
            <c:dLbl>
              <c:idx val="268"/>
              <c:layout>
                <c:manualLayout>
                  <c:x val="-5.507199644486413E-3"/>
                  <c:y val="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4430-497A-B5A8-91B97A16456B}"/>
                </c:ext>
              </c:extLst>
            </c:dLbl>
            <c:dLbl>
              <c:idx val="269"/>
              <c:layout>
                <c:manualLayout>
                  <c:x val="-1.6154265675037903E-16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4430-497A-B5A8-91B97A16456B}"/>
                </c:ext>
              </c:extLst>
            </c:dLbl>
            <c:dLbl>
              <c:idx val="275"/>
              <c:layout>
                <c:manualLayout>
                  <c:x val="-1.6154265675037903E-16"/>
                  <c:y val="-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9883-4958-B8A7-5597883C812C}"/>
                </c:ext>
              </c:extLst>
            </c:dLbl>
            <c:dLbl>
              <c:idx val="276"/>
              <c:layout>
                <c:manualLayout>
                  <c:x val="-1.6154265675037903E-16"/>
                  <c:y val="-5.746589693133941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48B-4DAA-A223-E46183BEA28D}"/>
                </c:ext>
              </c:extLst>
            </c:dLbl>
            <c:dLbl>
              <c:idx val="277"/>
              <c:layout>
                <c:manualLayout>
                  <c:x val="-1.1014399288974441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545B-4408-894F-A09876BF29C0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Лист1!$A$3:$A$651</c:f>
              <c:strCache>
                <c:ptCount val="649"/>
                <c:pt idx="0">
                  <c:v>10.03.2020</c:v>
                </c:pt>
                <c:pt idx="1">
                  <c:v>11.03.2020</c:v>
                </c:pt>
                <c:pt idx="2">
                  <c:v>12.03.2020</c:v>
                </c:pt>
                <c:pt idx="3">
                  <c:v>13.03.2020</c:v>
                </c:pt>
                <c:pt idx="4">
                  <c:v>14.03.2020</c:v>
                </c:pt>
                <c:pt idx="5">
                  <c:v>15.03.2020</c:v>
                </c:pt>
                <c:pt idx="6">
                  <c:v>16.03.2020</c:v>
                </c:pt>
                <c:pt idx="7">
                  <c:v>17.03.2020</c:v>
                </c:pt>
                <c:pt idx="8">
                  <c:v>18.03.2020</c:v>
                </c:pt>
                <c:pt idx="9">
                  <c:v>19.03.2020</c:v>
                </c:pt>
                <c:pt idx="10">
                  <c:v>20.03.2020</c:v>
                </c:pt>
                <c:pt idx="11">
                  <c:v>21.03.2020</c:v>
                </c:pt>
                <c:pt idx="12">
                  <c:v>22.03.2020</c:v>
                </c:pt>
                <c:pt idx="13">
                  <c:v>23.03.2020</c:v>
                </c:pt>
                <c:pt idx="14">
                  <c:v>24.03.2020</c:v>
                </c:pt>
                <c:pt idx="15">
                  <c:v>25.03.2020</c:v>
                </c:pt>
                <c:pt idx="16">
                  <c:v>26.03.2020</c:v>
                </c:pt>
                <c:pt idx="17">
                  <c:v>27.03.2020</c:v>
                </c:pt>
                <c:pt idx="18">
                  <c:v>28.03.2020</c:v>
                </c:pt>
                <c:pt idx="19">
                  <c:v>29.03.2020</c:v>
                </c:pt>
                <c:pt idx="20">
                  <c:v>30.03.2020</c:v>
                </c:pt>
                <c:pt idx="21">
                  <c:v>31.03.2020</c:v>
                </c:pt>
                <c:pt idx="22">
                  <c:v>01.04.2020</c:v>
                </c:pt>
                <c:pt idx="23">
                  <c:v>02.04.2020</c:v>
                </c:pt>
                <c:pt idx="24">
                  <c:v>03.04.2020</c:v>
                </c:pt>
                <c:pt idx="25">
                  <c:v>04.04.2020</c:v>
                </c:pt>
                <c:pt idx="26">
                  <c:v>05.04.2020</c:v>
                </c:pt>
                <c:pt idx="27">
                  <c:v>06.04.2020</c:v>
                </c:pt>
                <c:pt idx="28">
                  <c:v>07.04.2020</c:v>
                </c:pt>
                <c:pt idx="29">
                  <c:v>08.04.2020</c:v>
                </c:pt>
                <c:pt idx="30">
                  <c:v>09.04.2020</c:v>
                </c:pt>
                <c:pt idx="31">
                  <c:v>10.04.2020</c:v>
                </c:pt>
                <c:pt idx="32">
                  <c:v>11.04.2020</c:v>
                </c:pt>
                <c:pt idx="33">
                  <c:v>12.04.2020</c:v>
                </c:pt>
                <c:pt idx="34">
                  <c:v>13.04.2020</c:v>
                </c:pt>
                <c:pt idx="35">
                  <c:v>14.04.2020</c:v>
                </c:pt>
                <c:pt idx="36">
                  <c:v>15.04.2020</c:v>
                </c:pt>
                <c:pt idx="37">
                  <c:v>16.04.2020</c:v>
                </c:pt>
                <c:pt idx="38">
                  <c:v>17.04.2020</c:v>
                </c:pt>
                <c:pt idx="39">
                  <c:v>18.04.2020</c:v>
                </c:pt>
                <c:pt idx="40">
                  <c:v>19.04.2020</c:v>
                </c:pt>
                <c:pt idx="41">
                  <c:v>20.04.2020</c:v>
                </c:pt>
                <c:pt idx="42">
                  <c:v>21.04.2020</c:v>
                </c:pt>
                <c:pt idx="43">
                  <c:v>22.04.2020</c:v>
                </c:pt>
                <c:pt idx="44">
                  <c:v>23.04.2020</c:v>
                </c:pt>
                <c:pt idx="45">
                  <c:v>24.04.2020</c:v>
                </c:pt>
                <c:pt idx="46">
                  <c:v>25.04.2020</c:v>
                </c:pt>
                <c:pt idx="47">
                  <c:v>26.04.2020</c:v>
                </c:pt>
                <c:pt idx="48">
                  <c:v>27.04.2020</c:v>
                </c:pt>
                <c:pt idx="49">
                  <c:v>28.04.2020</c:v>
                </c:pt>
                <c:pt idx="50">
                  <c:v>29.04.2020</c:v>
                </c:pt>
                <c:pt idx="51">
                  <c:v>30.04.2020</c:v>
                </c:pt>
                <c:pt idx="52">
                  <c:v>01.05.2020</c:v>
                </c:pt>
                <c:pt idx="53">
                  <c:v>02.05.2020</c:v>
                </c:pt>
                <c:pt idx="54">
                  <c:v>03.05.2020</c:v>
                </c:pt>
                <c:pt idx="55">
                  <c:v>04.05.2020</c:v>
                </c:pt>
                <c:pt idx="56">
                  <c:v>05.05.2020</c:v>
                </c:pt>
                <c:pt idx="57">
                  <c:v>06.05.2020</c:v>
                </c:pt>
                <c:pt idx="58">
                  <c:v>07.05.2020</c:v>
                </c:pt>
                <c:pt idx="59">
                  <c:v>08.05.2020</c:v>
                </c:pt>
                <c:pt idx="60">
                  <c:v>09.05.2020</c:v>
                </c:pt>
                <c:pt idx="61">
                  <c:v>10.05.2020</c:v>
                </c:pt>
                <c:pt idx="62">
                  <c:v>11.05.2020</c:v>
                </c:pt>
                <c:pt idx="63">
                  <c:v>12.05.2020</c:v>
                </c:pt>
                <c:pt idx="64">
                  <c:v>13.05.2020</c:v>
                </c:pt>
                <c:pt idx="65">
                  <c:v>14.05.2020</c:v>
                </c:pt>
                <c:pt idx="66">
                  <c:v>15.05.2020</c:v>
                </c:pt>
                <c:pt idx="67">
                  <c:v>16.05.2020</c:v>
                </c:pt>
                <c:pt idx="68">
                  <c:v>17.05.2020</c:v>
                </c:pt>
                <c:pt idx="69">
                  <c:v>18.05.2020</c:v>
                </c:pt>
                <c:pt idx="70">
                  <c:v>19.05.2020</c:v>
                </c:pt>
                <c:pt idx="71">
                  <c:v>20.05.2020</c:v>
                </c:pt>
                <c:pt idx="72">
                  <c:v>21.05.2020</c:v>
                </c:pt>
                <c:pt idx="73">
                  <c:v>22.05.2020</c:v>
                </c:pt>
                <c:pt idx="74">
                  <c:v>23.05.2020</c:v>
                </c:pt>
                <c:pt idx="75">
                  <c:v>24.05.2020</c:v>
                </c:pt>
                <c:pt idx="76">
                  <c:v>25.05.2020</c:v>
                </c:pt>
                <c:pt idx="77">
                  <c:v>26.05.2020</c:v>
                </c:pt>
                <c:pt idx="78">
                  <c:v>27.05.2020</c:v>
                </c:pt>
                <c:pt idx="79">
                  <c:v>28.05.2020</c:v>
                </c:pt>
                <c:pt idx="80">
                  <c:v>29.05.2020</c:v>
                </c:pt>
                <c:pt idx="81">
                  <c:v>30.05.2020</c:v>
                </c:pt>
                <c:pt idx="82">
                  <c:v>31.05.2020</c:v>
                </c:pt>
                <c:pt idx="83">
                  <c:v>01.06.2020</c:v>
                </c:pt>
                <c:pt idx="84">
                  <c:v>02.06.2020</c:v>
                </c:pt>
                <c:pt idx="85">
                  <c:v>03.06.2020</c:v>
                </c:pt>
                <c:pt idx="86">
                  <c:v>04.06.2020</c:v>
                </c:pt>
                <c:pt idx="87">
                  <c:v>05.06.2020</c:v>
                </c:pt>
                <c:pt idx="88">
                  <c:v>06.06.2020</c:v>
                </c:pt>
                <c:pt idx="89">
                  <c:v>07.06.2020</c:v>
                </c:pt>
                <c:pt idx="90">
                  <c:v>08.06.2020</c:v>
                </c:pt>
                <c:pt idx="91">
                  <c:v>09.06.2020</c:v>
                </c:pt>
                <c:pt idx="92">
                  <c:v>10.06.2020</c:v>
                </c:pt>
                <c:pt idx="93">
                  <c:v>11.06.2020</c:v>
                </c:pt>
                <c:pt idx="94">
                  <c:v>12.06.2020</c:v>
                </c:pt>
                <c:pt idx="95">
                  <c:v>13.06.2020</c:v>
                </c:pt>
                <c:pt idx="96">
                  <c:v>14.06.2020</c:v>
                </c:pt>
                <c:pt idx="97">
                  <c:v>15.06.2020</c:v>
                </c:pt>
                <c:pt idx="98">
                  <c:v>16.06.2020</c:v>
                </c:pt>
                <c:pt idx="99">
                  <c:v>17.06.2020</c:v>
                </c:pt>
                <c:pt idx="100">
                  <c:v>18.06.2020</c:v>
                </c:pt>
                <c:pt idx="101">
                  <c:v>19.06.2020</c:v>
                </c:pt>
                <c:pt idx="102">
                  <c:v>20.06.2020</c:v>
                </c:pt>
                <c:pt idx="103">
                  <c:v>21.06.2020</c:v>
                </c:pt>
                <c:pt idx="104">
                  <c:v>22.06.2020</c:v>
                </c:pt>
                <c:pt idx="105">
                  <c:v>23.06.2020</c:v>
                </c:pt>
                <c:pt idx="106">
                  <c:v>24.06.2020</c:v>
                </c:pt>
                <c:pt idx="107">
                  <c:v>25.06.2020</c:v>
                </c:pt>
                <c:pt idx="108">
                  <c:v>26.06.2020</c:v>
                </c:pt>
                <c:pt idx="109">
                  <c:v>27.06.2020</c:v>
                </c:pt>
                <c:pt idx="110">
                  <c:v>28.06.2020</c:v>
                </c:pt>
                <c:pt idx="111">
                  <c:v>29.06.2020</c:v>
                </c:pt>
                <c:pt idx="112">
                  <c:v>30.06.2020</c:v>
                </c:pt>
                <c:pt idx="113">
                  <c:v>01.07.2020</c:v>
                </c:pt>
                <c:pt idx="114">
                  <c:v>02.07.2020</c:v>
                </c:pt>
                <c:pt idx="115">
                  <c:v>03.07.2020</c:v>
                </c:pt>
                <c:pt idx="116">
                  <c:v>04.07.2020</c:v>
                </c:pt>
                <c:pt idx="117">
                  <c:v>05.07.2020</c:v>
                </c:pt>
                <c:pt idx="118">
                  <c:v>06.07.2020</c:v>
                </c:pt>
                <c:pt idx="119">
                  <c:v>07.07.2020</c:v>
                </c:pt>
                <c:pt idx="120">
                  <c:v>08.07.2020</c:v>
                </c:pt>
                <c:pt idx="121">
                  <c:v>09.07.2020</c:v>
                </c:pt>
                <c:pt idx="122">
                  <c:v>10.07.2020</c:v>
                </c:pt>
                <c:pt idx="123">
                  <c:v>11.07.2020</c:v>
                </c:pt>
                <c:pt idx="124">
                  <c:v>12.07.2020</c:v>
                </c:pt>
                <c:pt idx="125">
                  <c:v>13.07.2020</c:v>
                </c:pt>
                <c:pt idx="126">
                  <c:v>14.07.2020</c:v>
                </c:pt>
                <c:pt idx="127">
                  <c:v>15.07.2020</c:v>
                </c:pt>
                <c:pt idx="128">
                  <c:v>16.07.2020</c:v>
                </c:pt>
                <c:pt idx="129">
                  <c:v>17.07.2020</c:v>
                </c:pt>
                <c:pt idx="130">
                  <c:v>18.07.2020</c:v>
                </c:pt>
                <c:pt idx="131">
                  <c:v>19.07.2020</c:v>
                </c:pt>
                <c:pt idx="132">
                  <c:v>20.07.2020</c:v>
                </c:pt>
                <c:pt idx="133">
                  <c:v>21.07.2020</c:v>
                </c:pt>
                <c:pt idx="134">
                  <c:v>22.07.2020</c:v>
                </c:pt>
                <c:pt idx="135">
                  <c:v>23.07.2020</c:v>
                </c:pt>
                <c:pt idx="136">
                  <c:v>24.07.2020</c:v>
                </c:pt>
                <c:pt idx="137">
                  <c:v>25.07.2020</c:v>
                </c:pt>
                <c:pt idx="138">
                  <c:v>26.07.2020</c:v>
                </c:pt>
                <c:pt idx="139">
                  <c:v>27.07.2020</c:v>
                </c:pt>
                <c:pt idx="140">
                  <c:v>28.07.2020</c:v>
                </c:pt>
                <c:pt idx="141">
                  <c:v>29.07.2020</c:v>
                </c:pt>
                <c:pt idx="142">
                  <c:v>30.07.2020</c:v>
                </c:pt>
                <c:pt idx="143">
                  <c:v>31.07.2020</c:v>
                </c:pt>
                <c:pt idx="144">
                  <c:v>01.08.2020</c:v>
                </c:pt>
                <c:pt idx="145">
                  <c:v>02.08.2020</c:v>
                </c:pt>
                <c:pt idx="146">
                  <c:v>03.08.2020</c:v>
                </c:pt>
                <c:pt idx="147">
                  <c:v>04.08.2020</c:v>
                </c:pt>
                <c:pt idx="148">
                  <c:v>05.08.2020</c:v>
                </c:pt>
                <c:pt idx="149">
                  <c:v>06.08.2020</c:v>
                </c:pt>
                <c:pt idx="150">
                  <c:v>07.08.2020</c:v>
                </c:pt>
                <c:pt idx="151">
                  <c:v>08.08.2020</c:v>
                </c:pt>
                <c:pt idx="152">
                  <c:v>09.08.2020</c:v>
                </c:pt>
                <c:pt idx="153">
                  <c:v>10.08.2020</c:v>
                </c:pt>
                <c:pt idx="154">
                  <c:v>11.08.2020</c:v>
                </c:pt>
                <c:pt idx="155">
                  <c:v>12.08.2020</c:v>
                </c:pt>
                <c:pt idx="156">
                  <c:v>13.08.2020</c:v>
                </c:pt>
                <c:pt idx="157">
                  <c:v>14.08.2020</c:v>
                </c:pt>
                <c:pt idx="158">
                  <c:v>15.08.2020</c:v>
                </c:pt>
                <c:pt idx="159">
                  <c:v>16.08.2020</c:v>
                </c:pt>
                <c:pt idx="160">
                  <c:v>17.08.2020</c:v>
                </c:pt>
                <c:pt idx="161">
                  <c:v>18.08.2020</c:v>
                </c:pt>
                <c:pt idx="162">
                  <c:v>19.08.2020</c:v>
                </c:pt>
                <c:pt idx="163">
                  <c:v>20.08.2020</c:v>
                </c:pt>
                <c:pt idx="164">
                  <c:v>21.08.2020</c:v>
                </c:pt>
                <c:pt idx="165">
                  <c:v>22.08.2020</c:v>
                </c:pt>
                <c:pt idx="166">
                  <c:v>23.08.2020</c:v>
                </c:pt>
                <c:pt idx="167">
                  <c:v>24.08.2020</c:v>
                </c:pt>
                <c:pt idx="168">
                  <c:v>25.08.2020</c:v>
                </c:pt>
                <c:pt idx="169">
                  <c:v>26.08.2020</c:v>
                </c:pt>
                <c:pt idx="170">
                  <c:v>27.08.2020</c:v>
                </c:pt>
                <c:pt idx="171">
                  <c:v>28.08.2020</c:v>
                </c:pt>
                <c:pt idx="172">
                  <c:v>29.08.2020</c:v>
                </c:pt>
                <c:pt idx="173">
                  <c:v>30.08.2020</c:v>
                </c:pt>
                <c:pt idx="174">
                  <c:v>31.08.2020</c:v>
                </c:pt>
                <c:pt idx="175">
                  <c:v>01.09.2020</c:v>
                </c:pt>
                <c:pt idx="176">
                  <c:v>02.09.2020</c:v>
                </c:pt>
                <c:pt idx="177">
                  <c:v>03.09.2020</c:v>
                </c:pt>
                <c:pt idx="178">
                  <c:v>04.09.2020</c:v>
                </c:pt>
                <c:pt idx="179">
                  <c:v>05.09.2020</c:v>
                </c:pt>
                <c:pt idx="180">
                  <c:v>06.09.2020</c:v>
                </c:pt>
                <c:pt idx="181">
                  <c:v>07.09.2020</c:v>
                </c:pt>
                <c:pt idx="182">
                  <c:v>08.09.2020</c:v>
                </c:pt>
                <c:pt idx="183">
                  <c:v>09.09.2020</c:v>
                </c:pt>
                <c:pt idx="184">
                  <c:v>10.09.2020</c:v>
                </c:pt>
                <c:pt idx="185">
                  <c:v>11.09.2020</c:v>
                </c:pt>
                <c:pt idx="186">
                  <c:v>12.09.2020</c:v>
                </c:pt>
                <c:pt idx="187">
                  <c:v>13/09/2020</c:v>
                </c:pt>
                <c:pt idx="188">
                  <c:v>14/09/2020</c:v>
                </c:pt>
                <c:pt idx="189">
                  <c:v>15/09/2020</c:v>
                </c:pt>
                <c:pt idx="190">
                  <c:v>16/09/2020</c:v>
                </c:pt>
                <c:pt idx="191">
                  <c:v>17/09/2020</c:v>
                </c:pt>
                <c:pt idx="192">
                  <c:v>18/09/2020</c:v>
                </c:pt>
                <c:pt idx="193">
                  <c:v>19/09/2020</c:v>
                </c:pt>
                <c:pt idx="194">
                  <c:v>20/09/2020</c:v>
                </c:pt>
                <c:pt idx="195">
                  <c:v>21/09/2020</c:v>
                </c:pt>
                <c:pt idx="196">
                  <c:v>22/09/2020</c:v>
                </c:pt>
                <c:pt idx="197">
                  <c:v>23/09/2020</c:v>
                </c:pt>
                <c:pt idx="198">
                  <c:v>24/09/2020</c:v>
                </c:pt>
                <c:pt idx="199">
                  <c:v>25/09/2020</c:v>
                </c:pt>
                <c:pt idx="200">
                  <c:v>26/09/2020</c:v>
                </c:pt>
                <c:pt idx="201">
                  <c:v>27/09/2020</c:v>
                </c:pt>
                <c:pt idx="202">
                  <c:v>28/09/2020</c:v>
                </c:pt>
                <c:pt idx="203">
                  <c:v>29/09/2020</c:v>
                </c:pt>
                <c:pt idx="204">
                  <c:v>30/09/2020</c:v>
                </c:pt>
                <c:pt idx="205">
                  <c:v>01.10.2020</c:v>
                </c:pt>
                <c:pt idx="206">
                  <c:v>02.10.2020</c:v>
                </c:pt>
                <c:pt idx="207">
                  <c:v>03.10.2020</c:v>
                </c:pt>
                <c:pt idx="208">
                  <c:v>04.10.2020</c:v>
                </c:pt>
                <c:pt idx="209">
                  <c:v>05.10.2020</c:v>
                </c:pt>
                <c:pt idx="210">
                  <c:v>06.10.2020</c:v>
                </c:pt>
                <c:pt idx="211">
                  <c:v>07.10.2020</c:v>
                </c:pt>
                <c:pt idx="212">
                  <c:v>08.10.2020</c:v>
                </c:pt>
                <c:pt idx="213">
                  <c:v>09.10.2020</c:v>
                </c:pt>
                <c:pt idx="214">
                  <c:v>10.10.2020</c:v>
                </c:pt>
                <c:pt idx="215">
                  <c:v>10.11.2020</c:v>
                </c:pt>
                <c:pt idx="216">
                  <c:v>10.12.2020</c:v>
                </c:pt>
                <c:pt idx="217">
                  <c:v>13/10/2020</c:v>
                </c:pt>
                <c:pt idx="218">
                  <c:v>14/10/2020</c:v>
                </c:pt>
                <c:pt idx="219">
                  <c:v>15/10/2020</c:v>
                </c:pt>
                <c:pt idx="220">
                  <c:v>16/10/2020</c:v>
                </c:pt>
                <c:pt idx="221">
                  <c:v>17/10/2020</c:v>
                </c:pt>
                <c:pt idx="222">
                  <c:v>18/10/2020</c:v>
                </c:pt>
                <c:pt idx="223">
                  <c:v>19/10/2020</c:v>
                </c:pt>
                <c:pt idx="224">
                  <c:v>20/10/2020</c:v>
                </c:pt>
                <c:pt idx="225">
                  <c:v>21/10/2020</c:v>
                </c:pt>
                <c:pt idx="226">
                  <c:v>22/10/2020</c:v>
                </c:pt>
                <c:pt idx="227">
                  <c:v>23/10/2020</c:v>
                </c:pt>
                <c:pt idx="228">
                  <c:v>24/10/2020</c:v>
                </c:pt>
                <c:pt idx="229">
                  <c:v>25/10/2020</c:v>
                </c:pt>
                <c:pt idx="230">
                  <c:v>26/10/2020</c:v>
                </c:pt>
                <c:pt idx="231">
                  <c:v>27/10/2020</c:v>
                </c:pt>
                <c:pt idx="232">
                  <c:v>28/10/2020</c:v>
                </c:pt>
                <c:pt idx="233">
                  <c:v>29/10/2020</c:v>
                </c:pt>
                <c:pt idx="234">
                  <c:v>30/10/2020</c:v>
                </c:pt>
                <c:pt idx="235">
                  <c:v>31/10/2020</c:v>
                </c:pt>
                <c:pt idx="236">
                  <c:v>01.11.2020</c:v>
                </c:pt>
                <c:pt idx="237">
                  <c:v>02.11.2020</c:v>
                </c:pt>
                <c:pt idx="238">
                  <c:v>11.03.2020</c:v>
                </c:pt>
                <c:pt idx="239">
                  <c:v>11.04.2020</c:v>
                </c:pt>
                <c:pt idx="240">
                  <c:v>11.05.2020</c:v>
                </c:pt>
                <c:pt idx="241">
                  <c:v>11.06.2020</c:v>
                </c:pt>
                <c:pt idx="242">
                  <c:v>11.07.2020</c:v>
                </c:pt>
                <c:pt idx="243">
                  <c:v>11.08.2020</c:v>
                </c:pt>
                <c:pt idx="244">
                  <c:v>11.09.2020</c:v>
                </c:pt>
                <c:pt idx="245">
                  <c:v>11.10.2020</c:v>
                </c:pt>
                <c:pt idx="246">
                  <c:v>11.11.2020</c:v>
                </c:pt>
                <c:pt idx="247">
                  <c:v>11.12.2020</c:v>
                </c:pt>
                <c:pt idx="248">
                  <c:v>13.11.2020</c:v>
                </c:pt>
                <c:pt idx="249">
                  <c:v>14/11/2020</c:v>
                </c:pt>
                <c:pt idx="250">
                  <c:v>15/11/2020</c:v>
                </c:pt>
                <c:pt idx="251">
                  <c:v>16/11/2020</c:v>
                </c:pt>
                <c:pt idx="252">
                  <c:v>17/11/2020</c:v>
                </c:pt>
                <c:pt idx="253">
                  <c:v>18/11/2020</c:v>
                </c:pt>
                <c:pt idx="254">
                  <c:v>19/11/2020</c:v>
                </c:pt>
                <c:pt idx="255">
                  <c:v>20/11/2020</c:v>
                </c:pt>
                <c:pt idx="256">
                  <c:v>21/11/2020</c:v>
                </c:pt>
                <c:pt idx="257">
                  <c:v>22/11/2020</c:v>
                </c:pt>
                <c:pt idx="258">
                  <c:v>23/11/2020</c:v>
                </c:pt>
                <c:pt idx="259">
                  <c:v>24.11.2020</c:v>
                </c:pt>
                <c:pt idx="260">
                  <c:v>25.11.2020</c:v>
                </c:pt>
                <c:pt idx="261">
                  <c:v>26.11.2020</c:v>
                </c:pt>
                <c:pt idx="262">
                  <c:v>27.11.2020</c:v>
                </c:pt>
                <c:pt idx="263">
                  <c:v>28.11.2020</c:v>
                </c:pt>
                <c:pt idx="264">
                  <c:v>29.11.2020</c:v>
                </c:pt>
                <c:pt idx="265">
                  <c:v>30.11.2020</c:v>
                </c:pt>
                <c:pt idx="266">
                  <c:v>01.12.2020</c:v>
                </c:pt>
                <c:pt idx="267">
                  <c:v>02.12.2020</c:v>
                </c:pt>
                <c:pt idx="268">
                  <c:v>12.03.2020</c:v>
                </c:pt>
                <c:pt idx="269">
                  <c:v>12.04.2020</c:v>
                </c:pt>
                <c:pt idx="270">
                  <c:v>12.05.2020</c:v>
                </c:pt>
                <c:pt idx="271">
                  <c:v>12.06.2020</c:v>
                </c:pt>
                <c:pt idx="272">
                  <c:v>12.07.2020</c:v>
                </c:pt>
                <c:pt idx="273">
                  <c:v>12.08.2020</c:v>
                </c:pt>
                <c:pt idx="274">
                  <c:v>12.09.2020</c:v>
                </c:pt>
                <c:pt idx="275">
                  <c:v>12.10.2020</c:v>
                </c:pt>
                <c:pt idx="276">
                  <c:v>12.11.2020</c:v>
                </c:pt>
                <c:pt idx="277">
                  <c:v>12.12.2020</c:v>
                </c:pt>
                <c:pt idx="278">
                  <c:v>13/12/2020</c:v>
                </c:pt>
                <c:pt idx="279">
                  <c:v>14/12/2020</c:v>
                </c:pt>
                <c:pt idx="280">
                  <c:v>15/12/2020</c:v>
                </c:pt>
                <c:pt idx="281">
                  <c:v>16/12/2020</c:v>
                </c:pt>
                <c:pt idx="282">
                  <c:v>17/12/2020</c:v>
                </c:pt>
                <c:pt idx="283">
                  <c:v>18/12/2020</c:v>
                </c:pt>
                <c:pt idx="284">
                  <c:v>19/12/2020</c:v>
                </c:pt>
                <c:pt idx="285">
                  <c:v>20/12/2020</c:v>
                </c:pt>
                <c:pt idx="286">
                  <c:v>21/12/2020</c:v>
                </c:pt>
                <c:pt idx="287">
                  <c:v>22/12/2020</c:v>
                </c:pt>
                <c:pt idx="288">
                  <c:v>23/12/2020</c:v>
                </c:pt>
                <c:pt idx="289">
                  <c:v>24/12/2020</c:v>
                </c:pt>
                <c:pt idx="290">
                  <c:v>25/12/2020</c:v>
                </c:pt>
                <c:pt idx="291">
                  <c:v>26/12/2020</c:v>
                </c:pt>
                <c:pt idx="292">
                  <c:v>27/12/2020</c:v>
                </c:pt>
                <c:pt idx="293">
                  <c:v>28/12/2020</c:v>
                </c:pt>
                <c:pt idx="294">
                  <c:v>29/12/2020</c:v>
                </c:pt>
                <c:pt idx="295">
                  <c:v>30/12/2020</c:v>
                </c:pt>
                <c:pt idx="296">
                  <c:v>31/12/2020</c:v>
                </c:pt>
                <c:pt idx="297">
                  <c:v>01.01.2021</c:v>
                </c:pt>
                <c:pt idx="298">
                  <c:v>02.01.2021</c:v>
                </c:pt>
                <c:pt idx="299">
                  <c:v>03.01.2021</c:v>
                </c:pt>
                <c:pt idx="300">
                  <c:v>04.01.2021</c:v>
                </c:pt>
                <c:pt idx="301">
                  <c:v>05.01.2021</c:v>
                </c:pt>
                <c:pt idx="302">
                  <c:v>06.01.2021</c:v>
                </c:pt>
                <c:pt idx="303">
                  <c:v>07.01.2021</c:v>
                </c:pt>
                <c:pt idx="304">
                  <c:v>08.01.2021</c:v>
                </c:pt>
                <c:pt idx="305">
                  <c:v>09.01.2021</c:v>
                </c:pt>
                <c:pt idx="306">
                  <c:v>10.01.2021</c:v>
                </c:pt>
                <c:pt idx="307">
                  <c:v>11.01.2021</c:v>
                </c:pt>
                <c:pt idx="308">
                  <c:v>12.01.2021</c:v>
                </c:pt>
                <c:pt idx="309">
                  <c:v>13.01.2021</c:v>
                </c:pt>
                <c:pt idx="310">
                  <c:v>14.01.2021</c:v>
                </c:pt>
                <c:pt idx="311">
                  <c:v>15.01.2021</c:v>
                </c:pt>
                <c:pt idx="312">
                  <c:v>16.01.2021</c:v>
                </c:pt>
                <c:pt idx="313">
                  <c:v>17.01.2021</c:v>
                </c:pt>
                <c:pt idx="314">
                  <c:v>18.01.2021</c:v>
                </c:pt>
                <c:pt idx="315">
                  <c:v>19.01.2021</c:v>
                </c:pt>
                <c:pt idx="316">
                  <c:v>20.01.2021</c:v>
                </c:pt>
                <c:pt idx="317">
                  <c:v>21.01.2021</c:v>
                </c:pt>
                <c:pt idx="318">
                  <c:v>22.01.2021</c:v>
                </c:pt>
                <c:pt idx="319">
                  <c:v>23.01.2021</c:v>
                </c:pt>
                <c:pt idx="320">
                  <c:v>24.01.2021</c:v>
                </c:pt>
                <c:pt idx="321">
                  <c:v>25.01.2021</c:v>
                </c:pt>
                <c:pt idx="322">
                  <c:v>26.01.2021</c:v>
                </c:pt>
                <c:pt idx="323">
                  <c:v>27.01.2021</c:v>
                </c:pt>
                <c:pt idx="324">
                  <c:v>28.01.2021</c:v>
                </c:pt>
                <c:pt idx="325">
                  <c:v>29.01.2021</c:v>
                </c:pt>
                <c:pt idx="326">
                  <c:v>30.01.2021</c:v>
                </c:pt>
                <c:pt idx="327">
                  <c:v>31.01.2021</c:v>
                </c:pt>
                <c:pt idx="328">
                  <c:v>01.02.2021</c:v>
                </c:pt>
                <c:pt idx="329">
                  <c:v>02.02.2021</c:v>
                </c:pt>
                <c:pt idx="330">
                  <c:v>03.02.2021</c:v>
                </c:pt>
                <c:pt idx="331">
                  <c:v>04.02.2021</c:v>
                </c:pt>
                <c:pt idx="332">
                  <c:v>05.02.2021</c:v>
                </c:pt>
                <c:pt idx="333">
                  <c:v>06.02.2021</c:v>
                </c:pt>
                <c:pt idx="334">
                  <c:v>07.02.2021</c:v>
                </c:pt>
                <c:pt idx="335">
                  <c:v>08.02.2021</c:v>
                </c:pt>
                <c:pt idx="336">
                  <c:v>09.02.2021</c:v>
                </c:pt>
                <c:pt idx="337">
                  <c:v>10.02.2021</c:v>
                </c:pt>
                <c:pt idx="338">
                  <c:v>11.02.2021</c:v>
                </c:pt>
                <c:pt idx="339">
                  <c:v>12.02.2021</c:v>
                </c:pt>
                <c:pt idx="340">
                  <c:v>13.02.2021</c:v>
                </c:pt>
                <c:pt idx="341">
                  <c:v>14.02.2021</c:v>
                </c:pt>
                <c:pt idx="342">
                  <c:v>15.02.2021</c:v>
                </c:pt>
                <c:pt idx="343">
                  <c:v>16.02.2021</c:v>
                </c:pt>
                <c:pt idx="344">
                  <c:v>17.02.2021</c:v>
                </c:pt>
                <c:pt idx="345">
                  <c:v>18.02.2021</c:v>
                </c:pt>
                <c:pt idx="346">
                  <c:v>19.02.2021</c:v>
                </c:pt>
                <c:pt idx="347">
                  <c:v>20.02.2021</c:v>
                </c:pt>
                <c:pt idx="348">
                  <c:v>21.02.2021</c:v>
                </c:pt>
                <c:pt idx="349">
                  <c:v>22.02.2021</c:v>
                </c:pt>
                <c:pt idx="350">
                  <c:v>23.02.2021</c:v>
                </c:pt>
                <c:pt idx="351">
                  <c:v>24.02.2021</c:v>
                </c:pt>
                <c:pt idx="352">
                  <c:v>25.02.2021</c:v>
                </c:pt>
                <c:pt idx="353">
                  <c:v>26.02.2021</c:v>
                </c:pt>
                <c:pt idx="354">
                  <c:v>27.02.2021</c:v>
                </c:pt>
                <c:pt idx="355">
                  <c:v>28.02.2021</c:v>
                </c:pt>
                <c:pt idx="356">
                  <c:v>01.03.2021</c:v>
                </c:pt>
                <c:pt idx="357">
                  <c:v>02.03.2021</c:v>
                </c:pt>
                <c:pt idx="358">
                  <c:v>03.03.2021</c:v>
                </c:pt>
                <c:pt idx="359">
                  <c:v>04.03.2021</c:v>
                </c:pt>
                <c:pt idx="360">
                  <c:v>05.03.2021</c:v>
                </c:pt>
                <c:pt idx="361">
                  <c:v>06.03.2021</c:v>
                </c:pt>
                <c:pt idx="362">
                  <c:v>07.03.2021</c:v>
                </c:pt>
                <c:pt idx="363">
                  <c:v>08.03.2021</c:v>
                </c:pt>
                <c:pt idx="364">
                  <c:v>09.03.2021</c:v>
                </c:pt>
                <c:pt idx="365">
                  <c:v>10.03.2021</c:v>
                </c:pt>
                <c:pt idx="366">
                  <c:v>11.03.2021</c:v>
                </c:pt>
                <c:pt idx="367">
                  <c:v>12.03.2021</c:v>
                </c:pt>
                <c:pt idx="368">
                  <c:v>13.03.2021</c:v>
                </c:pt>
                <c:pt idx="369">
                  <c:v>14.03.2021</c:v>
                </c:pt>
                <c:pt idx="370">
                  <c:v>15.03.2021</c:v>
                </c:pt>
                <c:pt idx="371">
                  <c:v>16.03.2021</c:v>
                </c:pt>
                <c:pt idx="372">
                  <c:v>17.03.2021</c:v>
                </c:pt>
                <c:pt idx="373">
                  <c:v>18.03.2021</c:v>
                </c:pt>
                <c:pt idx="374">
                  <c:v>19.03.2021</c:v>
                </c:pt>
                <c:pt idx="375">
                  <c:v>20.03.2021</c:v>
                </c:pt>
                <c:pt idx="376">
                  <c:v>21.03.2021</c:v>
                </c:pt>
                <c:pt idx="377">
                  <c:v>22.03.2021</c:v>
                </c:pt>
                <c:pt idx="378">
                  <c:v>23.03.2021</c:v>
                </c:pt>
                <c:pt idx="379">
                  <c:v>24.03.2021</c:v>
                </c:pt>
                <c:pt idx="380">
                  <c:v>25.03.2021</c:v>
                </c:pt>
                <c:pt idx="381">
                  <c:v>26.03.2021</c:v>
                </c:pt>
                <c:pt idx="382">
                  <c:v>27.03.2021</c:v>
                </c:pt>
                <c:pt idx="383">
                  <c:v>28.03.2021</c:v>
                </c:pt>
                <c:pt idx="384">
                  <c:v>29.03.2021</c:v>
                </c:pt>
                <c:pt idx="385">
                  <c:v>30.03.2021</c:v>
                </c:pt>
                <c:pt idx="386">
                  <c:v>31.03.2021</c:v>
                </c:pt>
                <c:pt idx="387">
                  <c:v>01.04.2021</c:v>
                </c:pt>
                <c:pt idx="388">
                  <c:v>02.04.2021</c:v>
                </c:pt>
                <c:pt idx="389">
                  <c:v>03.04.2021</c:v>
                </c:pt>
                <c:pt idx="390">
                  <c:v>04.04.2021</c:v>
                </c:pt>
                <c:pt idx="391">
                  <c:v>05.04.2021</c:v>
                </c:pt>
                <c:pt idx="392">
                  <c:v>06.04.2021</c:v>
                </c:pt>
                <c:pt idx="393">
                  <c:v>07.04.2021</c:v>
                </c:pt>
                <c:pt idx="394">
                  <c:v>08.04.2021</c:v>
                </c:pt>
                <c:pt idx="395">
                  <c:v>09.04.2021</c:v>
                </c:pt>
                <c:pt idx="396">
                  <c:v>10.04.2021</c:v>
                </c:pt>
                <c:pt idx="397">
                  <c:v>11.04.2021</c:v>
                </c:pt>
                <c:pt idx="398">
                  <c:v>12.04.2021</c:v>
                </c:pt>
                <c:pt idx="399">
                  <c:v>13.04.2021</c:v>
                </c:pt>
                <c:pt idx="400">
                  <c:v>14.04.2021</c:v>
                </c:pt>
                <c:pt idx="401">
                  <c:v>15.04.2021</c:v>
                </c:pt>
                <c:pt idx="402">
                  <c:v>16.04.2021</c:v>
                </c:pt>
                <c:pt idx="403">
                  <c:v>17.04.2021</c:v>
                </c:pt>
                <c:pt idx="404">
                  <c:v>18.04.2021</c:v>
                </c:pt>
                <c:pt idx="405">
                  <c:v>19.04.2021</c:v>
                </c:pt>
                <c:pt idx="406">
                  <c:v>20.04.2021</c:v>
                </c:pt>
                <c:pt idx="407">
                  <c:v>21.04.2021</c:v>
                </c:pt>
                <c:pt idx="408">
                  <c:v>22.04.2021</c:v>
                </c:pt>
                <c:pt idx="409">
                  <c:v>23.04.2021</c:v>
                </c:pt>
                <c:pt idx="410">
                  <c:v>24.04.2021</c:v>
                </c:pt>
                <c:pt idx="411">
                  <c:v>25.04.2021</c:v>
                </c:pt>
                <c:pt idx="412">
                  <c:v>26.04.2021</c:v>
                </c:pt>
                <c:pt idx="413">
                  <c:v>27.04.2021</c:v>
                </c:pt>
                <c:pt idx="414">
                  <c:v>28.04.2021</c:v>
                </c:pt>
                <c:pt idx="415">
                  <c:v>29.04.2021</c:v>
                </c:pt>
                <c:pt idx="416">
                  <c:v>30.04.2021</c:v>
                </c:pt>
                <c:pt idx="417">
                  <c:v>01.05.2021</c:v>
                </c:pt>
                <c:pt idx="418">
                  <c:v>02.05.2021</c:v>
                </c:pt>
                <c:pt idx="419">
                  <c:v>03.05.2021</c:v>
                </c:pt>
                <c:pt idx="420">
                  <c:v>04.05.2021</c:v>
                </c:pt>
                <c:pt idx="421">
                  <c:v>05.05.2021</c:v>
                </c:pt>
                <c:pt idx="422">
                  <c:v>06.05.2021</c:v>
                </c:pt>
                <c:pt idx="423">
                  <c:v>07.05.2021</c:v>
                </c:pt>
                <c:pt idx="424">
                  <c:v>08.05.2021</c:v>
                </c:pt>
                <c:pt idx="425">
                  <c:v>09.05.2021</c:v>
                </c:pt>
                <c:pt idx="426">
                  <c:v>10.05.2021</c:v>
                </c:pt>
                <c:pt idx="427">
                  <c:v>11.05.2021</c:v>
                </c:pt>
                <c:pt idx="428">
                  <c:v>12.05.2021</c:v>
                </c:pt>
                <c:pt idx="429">
                  <c:v>13.05.2021</c:v>
                </c:pt>
                <c:pt idx="430">
                  <c:v>14.05.2021</c:v>
                </c:pt>
                <c:pt idx="431">
                  <c:v>15.05.2021</c:v>
                </c:pt>
                <c:pt idx="432">
                  <c:v>16.05.2021</c:v>
                </c:pt>
                <c:pt idx="433">
                  <c:v>17.05.2021</c:v>
                </c:pt>
                <c:pt idx="434">
                  <c:v>18.05.2021</c:v>
                </c:pt>
                <c:pt idx="435">
                  <c:v>19.05.2021</c:v>
                </c:pt>
                <c:pt idx="436">
                  <c:v>20.05.2021</c:v>
                </c:pt>
                <c:pt idx="437">
                  <c:v>21.05.2021</c:v>
                </c:pt>
                <c:pt idx="438">
                  <c:v>22.05.2021</c:v>
                </c:pt>
                <c:pt idx="439">
                  <c:v>23.05.2021</c:v>
                </c:pt>
                <c:pt idx="440">
                  <c:v>24.05.2021</c:v>
                </c:pt>
                <c:pt idx="441">
                  <c:v>25.05.2021</c:v>
                </c:pt>
                <c:pt idx="442">
                  <c:v>26.05.2021</c:v>
                </c:pt>
                <c:pt idx="443">
                  <c:v>27.05.2021</c:v>
                </c:pt>
                <c:pt idx="444">
                  <c:v>28.05.2021</c:v>
                </c:pt>
                <c:pt idx="445">
                  <c:v>29.05.2021</c:v>
                </c:pt>
                <c:pt idx="446">
                  <c:v>30.05.2021</c:v>
                </c:pt>
                <c:pt idx="447">
                  <c:v>31.05.2021</c:v>
                </c:pt>
                <c:pt idx="448">
                  <c:v>01.06.2021</c:v>
                </c:pt>
                <c:pt idx="449">
                  <c:v>02.06.2021</c:v>
                </c:pt>
                <c:pt idx="450">
                  <c:v>03.06.2021</c:v>
                </c:pt>
                <c:pt idx="451">
                  <c:v>04.06.2021</c:v>
                </c:pt>
                <c:pt idx="452">
                  <c:v>05.06.2021</c:v>
                </c:pt>
                <c:pt idx="453">
                  <c:v>06.06.2021</c:v>
                </c:pt>
                <c:pt idx="454">
                  <c:v>07.06.2021</c:v>
                </c:pt>
                <c:pt idx="455">
                  <c:v>08.06.2021</c:v>
                </c:pt>
                <c:pt idx="456">
                  <c:v>09.06.2021</c:v>
                </c:pt>
                <c:pt idx="457">
                  <c:v>10.06.2021</c:v>
                </c:pt>
                <c:pt idx="458">
                  <c:v>11.06.2021</c:v>
                </c:pt>
                <c:pt idx="459">
                  <c:v>12.06.2021</c:v>
                </c:pt>
                <c:pt idx="460">
                  <c:v>13.06.2021</c:v>
                </c:pt>
                <c:pt idx="461">
                  <c:v>14.06.2021</c:v>
                </c:pt>
                <c:pt idx="462">
                  <c:v>15.06.2021</c:v>
                </c:pt>
                <c:pt idx="463">
                  <c:v>16.06.2021</c:v>
                </c:pt>
                <c:pt idx="464">
                  <c:v>17.06.2021</c:v>
                </c:pt>
                <c:pt idx="465">
                  <c:v>18.06.2021</c:v>
                </c:pt>
                <c:pt idx="466">
                  <c:v>19.06.2021</c:v>
                </c:pt>
                <c:pt idx="467">
                  <c:v>20.06.2021</c:v>
                </c:pt>
                <c:pt idx="468">
                  <c:v>21.06.2021</c:v>
                </c:pt>
                <c:pt idx="469">
                  <c:v>22.06.2021</c:v>
                </c:pt>
                <c:pt idx="470">
                  <c:v>23.06.2021</c:v>
                </c:pt>
                <c:pt idx="471">
                  <c:v>24.06.2021</c:v>
                </c:pt>
                <c:pt idx="472">
                  <c:v>25.06.2021</c:v>
                </c:pt>
                <c:pt idx="473">
                  <c:v>26.06.2021</c:v>
                </c:pt>
                <c:pt idx="474">
                  <c:v>27.06.2021</c:v>
                </c:pt>
                <c:pt idx="475">
                  <c:v>28.06.2021</c:v>
                </c:pt>
                <c:pt idx="476">
                  <c:v>29.06.2021</c:v>
                </c:pt>
                <c:pt idx="477">
                  <c:v>30.06.2021</c:v>
                </c:pt>
                <c:pt idx="478">
                  <c:v>01.07.2021</c:v>
                </c:pt>
                <c:pt idx="479">
                  <c:v>02.07.2021</c:v>
                </c:pt>
                <c:pt idx="480">
                  <c:v>03.07.2021</c:v>
                </c:pt>
                <c:pt idx="481">
                  <c:v>04.07.2021</c:v>
                </c:pt>
                <c:pt idx="482">
                  <c:v>05.07.2021</c:v>
                </c:pt>
                <c:pt idx="483">
                  <c:v>06.07.2021</c:v>
                </c:pt>
                <c:pt idx="484">
                  <c:v>07.07.2021</c:v>
                </c:pt>
                <c:pt idx="485">
                  <c:v>08.07.2021</c:v>
                </c:pt>
                <c:pt idx="486">
                  <c:v>09.07.2021</c:v>
                </c:pt>
                <c:pt idx="487">
                  <c:v>10.07.2021</c:v>
                </c:pt>
                <c:pt idx="488">
                  <c:v>11.07.2021</c:v>
                </c:pt>
                <c:pt idx="489">
                  <c:v>12.07.2021</c:v>
                </c:pt>
                <c:pt idx="490">
                  <c:v>13.07.2021</c:v>
                </c:pt>
                <c:pt idx="491">
                  <c:v>13.07.2021</c:v>
                </c:pt>
                <c:pt idx="492">
                  <c:v>14.07.2021</c:v>
                </c:pt>
                <c:pt idx="493">
                  <c:v>15.07.2021</c:v>
                </c:pt>
                <c:pt idx="494">
                  <c:v>17.07.2021</c:v>
                </c:pt>
                <c:pt idx="495">
                  <c:v>18.07.2021</c:v>
                </c:pt>
                <c:pt idx="496">
                  <c:v>19.07.2021</c:v>
                </c:pt>
                <c:pt idx="497">
                  <c:v>20.07.2021</c:v>
                </c:pt>
                <c:pt idx="498">
                  <c:v>21.07.2021</c:v>
                </c:pt>
                <c:pt idx="499">
                  <c:v>22.07.2021</c:v>
                </c:pt>
                <c:pt idx="500">
                  <c:v>23.07.2021</c:v>
                </c:pt>
                <c:pt idx="501">
                  <c:v>24.07.2021</c:v>
                </c:pt>
                <c:pt idx="502">
                  <c:v>25.07.2021</c:v>
                </c:pt>
                <c:pt idx="503">
                  <c:v>26.07.2021</c:v>
                </c:pt>
                <c:pt idx="504">
                  <c:v>27.07.2021</c:v>
                </c:pt>
                <c:pt idx="505">
                  <c:v>28.07.2021</c:v>
                </c:pt>
                <c:pt idx="506">
                  <c:v>29.07.2021</c:v>
                </c:pt>
                <c:pt idx="507">
                  <c:v>30.07.2021</c:v>
                </c:pt>
                <c:pt idx="508">
                  <c:v>31.07.2021</c:v>
                </c:pt>
                <c:pt idx="509">
                  <c:v>01.08.2021</c:v>
                </c:pt>
                <c:pt idx="510">
                  <c:v>02.08.2021</c:v>
                </c:pt>
                <c:pt idx="511">
                  <c:v>03.08.2021</c:v>
                </c:pt>
                <c:pt idx="512">
                  <c:v>04.08.2021</c:v>
                </c:pt>
                <c:pt idx="513">
                  <c:v>05.08.2021</c:v>
                </c:pt>
                <c:pt idx="514">
                  <c:v>06.08.2021</c:v>
                </c:pt>
                <c:pt idx="515">
                  <c:v>07.08.2021</c:v>
                </c:pt>
                <c:pt idx="516">
                  <c:v>08.08.2021</c:v>
                </c:pt>
                <c:pt idx="517">
                  <c:v>09.08.2021</c:v>
                </c:pt>
                <c:pt idx="518">
                  <c:v>10.08.2021</c:v>
                </c:pt>
                <c:pt idx="519">
                  <c:v>11.08.2021</c:v>
                </c:pt>
                <c:pt idx="520">
                  <c:v>12.08.2021</c:v>
                </c:pt>
                <c:pt idx="521">
                  <c:v>13.08.2021</c:v>
                </c:pt>
                <c:pt idx="522">
                  <c:v>14.08.2021</c:v>
                </c:pt>
                <c:pt idx="523">
                  <c:v>15.08.2021</c:v>
                </c:pt>
                <c:pt idx="524">
                  <c:v>16.08.2021</c:v>
                </c:pt>
                <c:pt idx="525">
                  <c:v>17.08.2021</c:v>
                </c:pt>
                <c:pt idx="526">
                  <c:v>18.08.2021</c:v>
                </c:pt>
                <c:pt idx="527">
                  <c:v>19.08.2021</c:v>
                </c:pt>
                <c:pt idx="528">
                  <c:v>20.08.2021</c:v>
                </c:pt>
                <c:pt idx="529">
                  <c:v>21.08.2021</c:v>
                </c:pt>
                <c:pt idx="530">
                  <c:v>22.08.2021</c:v>
                </c:pt>
                <c:pt idx="531">
                  <c:v>23.08.2021</c:v>
                </c:pt>
                <c:pt idx="532">
                  <c:v>24.08.2021</c:v>
                </c:pt>
                <c:pt idx="533">
                  <c:v>25.08.2021</c:v>
                </c:pt>
                <c:pt idx="534">
                  <c:v>26.08.2021</c:v>
                </c:pt>
                <c:pt idx="535">
                  <c:v>27.08.2021</c:v>
                </c:pt>
                <c:pt idx="536">
                  <c:v>28.08.2021</c:v>
                </c:pt>
                <c:pt idx="537">
                  <c:v>29.08.2021</c:v>
                </c:pt>
                <c:pt idx="538">
                  <c:v>30.08.2021</c:v>
                </c:pt>
                <c:pt idx="539">
                  <c:v>31.08.2021</c:v>
                </c:pt>
                <c:pt idx="540">
                  <c:v>01.09.2021</c:v>
                </c:pt>
                <c:pt idx="541">
                  <c:v>02.09.2021</c:v>
                </c:pt>
                <c:pt idx="542">
                  <c:v>03.09.2021</c:v>
                </c:pt>
                <c:pt idx="543">
                  <c:v>04.09.2021</c:v>
                </c:pt>
                <c:pt idx="544">
                  <c:v>05.09.2021</c:v>
                </c:pt>
                <c:pt idx="545">
                  <c:v>06.09.2021</c:v>
                </c:pt>
                <c:pt idx="546">
                  <c:v>07.09.2021</c:v>
                </c:pt>
                <c:pt idx="547">
                  <c:v>08.09.2021</c:v>
                </c:pt>
                <c:pt idx="548">
                  <c:v>09.09.2021</c:v>
                </c:pt>
                <c:pt idx="549">
                  <c:v>10.09.2021</c:v>
                </c:pt>
                <c:pt idx="550">
                  <c:v>11.09.2021</c:v>
                </c:pt>
                <c:pt idx="551">
                  <c:v>12.09.2021</c:v>
                </c:pt>
                <c:pt idx="552">
                  <c:v>13.09.2021</c:v>
                </c:pt>
                <c:pt idx="553">
                  <c:v>14.09.2021</c:v>
                </c:pt>
                <c:pt idx="554">
                  <c:v>15.09.2021</c:v>
                </c:pt>
                <c:pt idx="555">
                  <c:v>16.09.2021</c:v>
                </c:pt>
                <c:pt idx="556">
                  <c:v>17.09.2021</c:v>
                </c:pt>
                <c:pt idx="557">
                  <c:v>18.09.2021</c:v>
                </c:pt>
                <c:pt idx="558">
                  <c:v>19.09.2021</c:v>
                </c:pt>
                <c:pt idx="559">
                  <c:v>20.09.2021</c:v>
                </c:pt>
                <c:pt idx="560">
                  <c:v>21.09.2021</c:v>
                </c:pt>
                <c:pt idx="561">
                  <c:v>22.09.2021</c:v>
                </c:pt>
                <c:pt idx="562">
                  <c:v>23.09.2021</c:v>
                </c:pt>
                <c:pt idx="563">
                  <c:v>24.09.2021</c:v>
                </c:pt>
                <c:pt idx="564">
                  <c:v>25.09.2021</c:v>
                </c:pt>
                <c:pt idx="565">
                  <c:v>26.09.2021</c:v>
                </c:pt>
                <c:pt idx="566">
                  <c:v>27.09.2021</c:v>
                </c:pt>
                <c:pt idx="567">
                  <c:v>28.09.2021</c:v>
                </c:pt>
                <c:pt idx="568">
                  <c:v>29.09.2021</c:v>
                </c:pt>
                <c:pt idx="569">
                  <c:v>30.09.2021</c:v>
                </c:pt>
                <c:pt idx="570">
                  <c:v>01.10.2021</c:v>
                </c:pt>
                <c:pt idx="571">
                  <c:v>02.10.2021</c:v>
                </c:pt>
                <c:pt idx="572">
                  <c:v>03.10.2021</c:v>
                </c:pt>
                <c:pt idx="573">
                  <c:v>04.10.2021</c:v>
                </c:pt>
                <c:pt idx="574">
                  <c:v>05.10.2021</c:v>
                </c:pt>
                <c:pt idx="575">
                  <c:v>06.10.2021</c:v>
                </c:pt>
                <c:pt idx="576">
                  <c:v>07.10.2021</c:v>
                </c:pt>
                <c:pt idx="577">
                  <c:v>08.10.2021</c:v>
                </c:pt>
                <c:pt idx="578">
                  <c:v>09.10.2021</c:v>
                </c:pt>
                <c:pt idx="579">
                  <c:v>10.10.2021</c:v>
                </c:pt>
                <c:pt idx="580">
                  <c:v>11.10.2021</c:v>
                </c:pt>
                <c:pt idx="581">
                  <c:v>12.10.2021</c:v>
                </c:pt>
                <c:pt idx="582">
                  <c:v>13.10.2021</c:v>
                </c:pt>
                <c:pt idx="583">
                  <c:v>14.10.2021</c:v>
                </c:pt>
                <c:pt idx="584">
                  <c:v>15.10.2021</c:v>
                </c:pt>
                <c:pt idx="585">
                  <c:v>16.10.2021</c:v>
                </c:pt>
                <c:pt idx="586">
                  <c:v>17.10.2021</c:v>
                </c:pt>
                <c:pt idx="587">
                  <c:v>18.10.2021</c:v>
                </c:pt>
                <c:pt idx="588">
                  <c:v>19.10.2021</c:v>
                </c:pt>
                <c:pt idx="589">
                  <c:v>20.10.2021</c:v>
                </c:pt>
                <c:pt idx="590">
                  <c:v>21.10.2021</c:v>
                </c:pt>
                <c:pt idx="591">
                  <c:v>22.10.2021</c:v>
                </c:pt>
                <c:pt idx="592">
                  <c:v>23.10.2021</c:v>
                </c:pt>
                <c:pt idx="593">
                  <c:v>24.10.2021</c:v>
                </c:pt>
                <c:pt idx="594">
                  <c:v>25.10.2021</c:v>
                </c:pt>
                <c:pt idx="595">
                  <c:v>26.10.2021</c:v>
                </c:pt>
                <c:pt idx="596">
                  <c:v>27.10.2021</c:v>
                </c:pt>
                <c:pt idx="597">
                  <c:v>28.10.2021</c:v>
                </c:pt>
                <c:pt idx="598">
                  <c:v>29.10.2021</c:v>
                </c:pt>
                <c:pt idx="599">
                  <c:v>30.10.2021</c:v>
                </c:pt>
                <c:pt idx="600">
                  <c:v>31.10.2021</c:v>
                </c:pt>
                <c:pt idx="601">
                  <c:v>01.10.2021</c:v>
                </c:pt>
                <c:pt idx="602">
                  <c:v>02.11.2021</c:v>
                </c:pt>
                <c:pt idx="603">
                  <c:v>03.11.2021</c:v>
                </c:pt>
                <c:pt idx="604">
                  <c:v>04.11.2021</c:v>
                </c:pt>
                <c:pt idx="605">
                  <c:v>05.11.2021</c:v>
                </c:pt>
                <c:pt idx="606">
                  <c:v>06.11.2021</c:v>
                </c:pt>
                <c:pt idx="607">
                  <c:v>07.11.2021</c:v>
                </c:pt>
                <c:pt idx="608">
                  <c:v>08.11.2021</c:v>
                </c:pt>
                <c:pt idx="609">
                  <c:v>09.11.2021</c:v>
                </c:pt>
                <c:pt idx="610">
                  <c:v>10.11.2021</c:v>
                </c:pt>
                <c:pt idx="611">
                  <c:v>11.11.2021</c:v>
                </c:pt>
                <c:pt idx="612">
                  <c:v>12.11.2021</c:v>
                </c:pt>
                <c:pt idx="613">
                  <c:v>13.11.2021</c:v>
                </c:pt>
                <c:pt idx="614">
                  <c:v>14.11.2021</c:v>
                </c:pt>
                <c:pt idx="615">
                  <c:v>15.11.2021</c:v>
                </c:pt>
                <c:pt idx="616">
                  <c:v>16.11.2021</c:v>
                </c:pt>
                <c:pt idx="617">
                  <c:v>17.11.2021</c:v>
                </c:pt>
                <c:pt idx="618">
                  <c:v>18.11.2021</c:v>
                </c:pt>
                <c:pt idx="619">
                  <c:v>19.11.2021</c:v>
                </c:pt>
                <c:pt idx="620">
                  <c:v>20.11.2021</c:v>
                </c:pt>
                <c:pt idx="621">
                  <c:v>21.11.2021</c:v>
                </c:pt>
                <c:pt idx="622">
                  <c:v>22.11.2021</c:v>
                </c:pt>
                <c:pt idx="623">
                  <c:v>23.11.2021</c:v>
                </c:pt>
                <c:pt idx="624">
                  <c:v>24.11.2021</c:v>
                </c:pt>
                <c:pt idx="625">
                  <c:v>25.11.2021</c:v>
                </c:pt>
                <c:pt idx="626">
                  <c:v>26.11.2021</c:v>
                </c:pt>
                <c:pt idx="627">
                  <c:v>27.11.2021</c:v>
                </c:pt>
                <c:pt idx="628">
                  <c:v>28.11.2021</c:v>
                </c:pt>
                <c:pt idx="629">
                  <c:v>29.11.2021</c:v>
                </c:pt>
                <c:pt idx="630">
                  <c:v>30.11.2021</c:v>
                </c:pt>
                <c:pt idx="631">
                  <c:v>01.12.2021</c:v>
                </c:pt>
                <c:pt idx="632">
                  <c:v>02.12.2021</c:v>
                </c:pt>
                <c:pt idx="633">
                  <c:v>03.12.2021</c:v>
                </c:pt>
                <c:pt idx="634">
                  <c:v>04.12.2021</c:v>
                </c:pt>
                <c:pt idx="635">
                  <c:v>05.12.2021</c:v>
                </c:pt>
                <c:pt idx="636">
                  <c:v>06.12.2021</c:v>
                </c:pt>
                <c:pt idx="637">
                  <c:v>07.12.2021</c:v>
                </c:pt>
                <c:pt idx="638">
                  <c:v>08.12.2021</c:v>
                </c:pt>
                <c:pt idx="639">
                  <c:v>09.12.2021</c:v>
                </c:pt>
                <c:pt idx="640">
                  <c:v>10.12.2021</c:v>
                </c:pt>
                <c:pt idx="641">
                  <c:v>11.12.2021</c:v>
                </c:pt>
                <c:pt idx="642">
                  <c:v>12.12.2021</c:v>
                </c:pt>
                <c:pt idx="643">
                  <c:v>13.12.2021</c:v>
                </c:pt>
                <c:pt idx="644">
                  <c:v>14.12.2021</c:v>
                </c:pt>
                <c:pt idx="645">
                  <c:v>15.12.2021</c:v>
                </c:pt>
                <c:pt idx="646">
                  <c:v>16.12.2021</c:v>
                </c:pt>
                <c:pt idx="647">
                  <c:v>17.12.2021</c:v>
                </c:pt>
                <c:pt idx="648">
                  <c:v>18.12.2021</c:v>
                </c:pt>
              </c:strCache>
            </c:strRef>
          </c:cat>
          <c:val>
            <c:numRef>
              <c:f>Лист1!$B$3:$B$651</c:f>
              <c:numCache>
                <c:formatCode>General</c:formatCode>
                <c:ptCount val="649"/>
                <c:pt idx="0">
                  <c:v>2</c:v>
                </c:pt>
                <c:pt idx="1">
                  <c:v>2</c:v>
                </c:pt>
                <c:pt idx="2">
                  <c:v>1</c:v>
                </c:pt>
                <c:pt idx="3">
                  <c:v>2</c:v>
                </c:pt>
                <c:pt idx="4">
                  <c:v>4</c:v>
                </c:pt>
                <c:pt idx="5">
                  <c:v>11</c:v>
                </c:pt>
                <c:pt idx="6">
                  <c:v>6</c:v>
                </c:pt>
                <c:pt idx="7">
                  <c:v>1</c:v>
                </c:pt>
                <c:pt idx="8">
                  <c:v>6</c:v>
                </c:pt>
                <c:pt idx="9">
                  <c:v>13</c:v>
                </c:pt>
                <c:pt idx="10">
                  <c:v>17</c:v>
                </c:pt>
                <c:pt idx="11">
                  <c:v>14</c:v>
                </c:pt>
                <c:pt idx="12">
                  <c:v>14</c:v>
                </c:pt>
                <c:pt idx="13">
                  <c:v>15</c:v>
                </c:pt>
                <c:pt idx="14">
                  <c:v>16</c:v>
                </c:pt>
                <c:pt idx="15">
                  <c:v>24</c:v>
                </c:pt>
                <c:pt idx="16">
                  <c:v>28</c:v>
                </c:pt>
                <c:pt idx="17">
                  <c:v>22</c:v>
                </c:pt>
                <c:pt idx="18">
                  <c:v>32</c:v>
                </c:pt>
                <c:pt idx="19">
                  <c:v>32</c:v>
                </c:pt>
                <c:pt idx="20">
                  <c:v>35</c:v>
                </c:pt>
                <c:pt idx="21">
                  <c:v>55</c:v>
                </c:pt>
                <c:pt idx="22">
                  <c:v>70</c:v>
                </c:pt>
                <c:pt idx="23">
                  <c:v>82</c:v>
                </c:pt>
                <c:pt idx="24">
                  <c:v>86</c:v>
                </c:pt>
                <c:pt idx="25">
                  <c:v>161</c:v>
                </c:pt>
                <c:pt idx="26">
                  <c:v>112</c:v>
                </c:pt>
                <c:pt idx="27">
                  <c:v>101</c:v>
                </c:pt>
                <c:pt idx="28">
                  <c:v>91</c:v>
                </c:pt>
                <c:pt idx="29">
                  <c:v>118</c:v>
                </c:pt>
                <c:pt idx="30">
                  <c:v>115</c:v>
                </c:pt>
                <c:pt idx="31">
                  <c:v>149</c:v>
                </c:pt>
                <c:pt idx="32">
                  <c:v>122</c:v>
                </c:pt>
                <c:pt idx="33">
                  <c:v>102</c:v>
                </c:pt>
                <c:pt idx="34">
                  <c:v>50</c:v>
                </c:pt>
                <c:pt idx="35">
                  <c:v>171</c:v>
                </c:pt>
                <c:pt idx="36">
                  <c:v>115</c:v>
                </c:pt>
                <c:pt idx="37">
                  <c:v>105</c:v>
                </c:pt>
                <c:pt idx="38">
                  <c:v>110</c:v>
                </c:pt>
                <c:pt idx="39">
                  <c:v>114</c:v>
                </c:pt>
                <c:pt idx="40">
                  <c:v>145</c:v>
                </c:pt>
                <c:pt idx="41">
                  <c:v>76</c:v>
                </c:pt>
                <c:pt idx="42">
                  <c:v>66</c:v>
                </c:pt>
                <c:pt idx="43">
                  <c:v>164</c:v>
                </c:pt>
                <c:pt idx="44">
                  <c:v>148</c:v>
                </c:pt>
                <c:pt idx="45">
                  <c:v>184</c:v>
                </c:pt>
                <c:pt idx="46">
                  <c:v>194</c:v>
                </c:pt>
                <c:pt idx="47">
                  <c:v>104</c:v>
                </c:pt>
                <c:pt idx="48">
                  <c:v>73</c:v>
                </c:pt>
                <c:pt idx="49">
                  <c:v>157</c:v>
                </c:pt>
                <c:pt idx="50">
                  <c:v>133</c:v>
                </c:pt>
                <c:pt idx="51">
                  <c:v>126</c:v>
                </c:pt>
                <c:pt idx="52">
                  <c:v>83</c:v>
                </c:pt>
                <c:pt idx="53">
                  <c:v>72</c:v>
                </c:pt>
                <c:pt idx="54">
                  <c:v>69</c:v>
                </c:pt>
                <c:pt idx="55">
                  <c:v>127</c:v>
                </c:pt>
                <c:pt idx="56">
                  <c:v>115</c:v>
                </c:pt>
                <c:pt idx="57">
                  <c:v>113</c:v>
                </c:pt>
                <c:pt idx="58">
                  <c:v>129</c:v>
                </c:pt>
                <c:pt idx="59">
                  <c:v>123</c:v>
                </c:pt>
                <c:pt idx="60">
                  <c:v>139</c:v>
                </c:pt>
                <c:pt idx="61">
                  <c:v>60</c:v>
                </c:pt>
                <c:pt idx="62">
                  <c:v>68</c:v>
                </c:pt>
                <c:pt idx="63">
                  <c:v>159</c:v>
                </c:pt>
                <c:pt idx="64">
                  <c:v>252</c:v>
                </c:pt>
                <c:pt idx="65">
                  <c:v>147</c:v>
                </c:pt>
                <c:pt idx="66">
                  <c:v>192</c:v>
                </c:pt>
                <c:pt idx="67">
                  <c:v>189</c:v>
                </c:pt>
                <c:pt idx="68">
                  <c:v>126</c:v>
                </c:pt>
                <c:pt idx="69">
                  <c:v>78</c:v>
                </c:pt>
                <c:pt idx="70">
                  <c:v>202</c:v>
                </c:pt>
                <c:pt idx="71">
                  <c:v>213</c:v>
                </c:pt>
                <c:pt idx="72">
                  <c:v>151</c:v>
                </c:pt>
                <c:pt idx="73">
                  <c:v>143</c:v>
                </c:pt>
                <c:pt idx="74">
                  <c:v>147</c:v>
                </c:pt>
                <c:pt idx="75">
                  <c:v>99</c:v>
                </c:pt>
                <c:pt idx="76">
                  <c:v>54</c:v>
                </c:pt>
                <c:pt idx="77">
                  <c:v>158</c:v>
                </c:pt>
                <c:pt idx="78">
                  <c:v>232</c:v>
                </c:pt>
                <c:pt idx="79">
                  <c:v>188</c:v>
                </c:pt>
                <c:pt idx="80">
                  <c:v>171</c:v>
                </c:pt>
                <c:pt idx="81">
                  <c:v>202</c:v>
                </c:pt>
                <c:pt idx="82">
                  <c:v>153</c:v>
                </c:pt>
                <c:pt idx="83">
                  <c:v>109</c:v>
                </c:pt>
                <c:pt idx="84">
                  <c:v>188</c:v>
                </c:pt>
                <c:pt idx="85">
                  <c:v>247</c:v>
                </c:pt>
                <c:pt idx="86">
                  <c:v>223</c:v>
                </c:pt>
                <c:pt idx="87">
                  <c:v>229</c:v>
                </c:pt>
                <c:pt idx="88">
                  <c:v>264</c:v>
                </c:pt>
                <c:pt idx="89">
                  <c:v>189</c:v>
                </c:pt>
                <c:pt idx="90">
                  <c:v>107</c:v>
                </c:pt>
                <c:pt idx="91">
                  <c:v>218</c:v>
                </c:pt>
                <c:pt idx="92">
                  <c:v>296</c:v>
                </c:pt>
                <c:pt idx="93">
                  <c:v>406</c:v>
                </c:pt>
                <c:pt idx="94">
                  <c:v>366</c:v>
                </c:pt>
                <c:pt idx="95">
                  <c:v>366</c:v>
                </c:pt>
                <c:pt idx="96">
                  <c:v>281</c:v>
                </c:pt>
                <c:pt idx="97">
                  <c:v>139</c:v>
                </c:pt>
                <c:pt idx="98">
                  <c:v>375</c:v>
                </c:pt>
                <c:pt idx="99">
                  <c:v>478</c:v>
                </c:pt>
                <c:pt idx="100">
                  <c:v>374</c:v>
                </c:pt>
                <c:pt idx="101">
                  <c:v>450</c:v>
                </c:pt>
                <c:pt idx="102">
                  <c:v>397</c:v>
                </c:pt>
                <c:pt idx="103">
                  <c:v>247</c:v>
                </c:pt>
                <c:pt idx="104">
                  <c:v>163</c:v>
                </c:pt>
                <c:pt idx="105">
                  <c:v>351</c:v>
                </c:pt>
                <c:pt idx="106">
                  <c:v>364</c:v>
                </c:pt>
                <c:pt idx="107">
                  <c:v>375</c:v>
                </c:pt>
                <c:pt idx="108">
                  <c:v>323</c:v>
                </c:pt>
                <c:pt idx="109">
                  <c:v>304</c:v>
                </c:pt>
                <c:pt idx="110">
                  <c:v>170</c:v>
                </c:pt>
                <c:pt idx="111">
                  <c:v>107</c:v>
                </c:pt>
                <c:pt idx="112">
                  <c:v>256</c:v>
                </c:pt>
                <c:pt idx="113">
                  <c:v>285</c:v>
                </c:pt>
                <c:pt idx="114">
                  <c:v>252</c:v>
                </c:pt>
                <c:pt idx="115">
                  <c:v>295</c:v>
                </c:pt>
                <c:pt idx="116">
                  <c:v>227</c:v>
                </c:pt>
                <c:pt idx="117">
                  <c:v>142</c:v>
                </c:pt>
                <c:pt idx="118">
                  <c:v>92</c:v>
                </c:pt>
                <c:pt idx="119">
                  <c:v>235</c:v>
                </c:pt>
                <c:pt idx="120">
                  <c:v>330</c:v>
                </c:pt>
                <c:pt idx="121">
                  <c:v>195</c:v>
                </c:pt>
                <c:pt idx="122">
                  <c:v>258</c:v>
                </c:pt>
                <c:pt idx="123">
                  <c:v>284</c:v>
                </c:pt>
                <c:pt idx="124">
                  <c:v>174</c:v>
                </c:pt>
                <c:pt idx="125">
                  <c:v>57</c:v>
                </c:pt>
                <c:pt idx="126">
                  <c:v>269</c:v>
                </c:pt>
                <c:pt idx="127">
                  <c:v>332</c:v>
                </c:pt>
                <c:pt idx="128">
                  <c:v>224</c:v>
                </c:pt>
                <c:pt idx="129">
                  <c:v>230</c:v>
                </c:pt>
                <c:pt idx="130">
                  <c:v>300</c:v>
                </c:pt>
                <c:pt idx="131">
                  <c:v>186</c:v>
                </c:pt>
                <c:pt idx="132">
                  <c:v>135</c:v>
                </c:pt>
                <c:pt idx="133">
                  <c:v>327</c:v>
                </c:pt>
                <c:pt idx="134">
                  <c:v>356</c:v>
                </c:pt>
                <c:pt idx="135">
                  <c:v>307</c:v>
                </c:pt>
                <c:pt idx="136">
                  <c:v>378</c:v>
                </c:pt>
                <c:pt idx="137">
                  <c:v>345</c:v>
                </c:pt>
                <c:pt idx="138">
                  <c:v>206</c:v>
                </c:pt>
                <c:pt idx="139">
                  <c:v>120</c:v>
                </c:pt>
                <c:pt idx="140">
                  <c:v>367</c:v>
                </c:pt>
                <c:pt idx="141">
                  <c:v>426</c:v>
                </c:pt>
                <c:pt idx="142">
                  <c:v>396</c:v>
                </c:pt>
                <c:pt idx="143">
                  <c:v>390</c:v>
                </c:pt>
                <c:pt idx="144">
                  <c:v>383</c:v>
                </c:pt>
                <c:pt idx="145">
                  <c:v>249</c:v>
                </c:pt>
                <c:pt idx="146">
                  <c:v>120</c:v>
                </c:pt>
                <c:pt idx="147">
                  <c:v>332</c:v>
                </c:pt>
                <c:pt idx="148">
                  <c:v>408</c:v>
                </c:pt>
                <c:pt idx="149">
                  <c:v>406</c:v>
                </c:pt>
                <c:pt idx="150">
                  <c:v>362</c:v>
                </c:pt>
                <c:pt idx="151">
                  <c:v>453</c:v>
                </c:pt>
                <c:pt idx="152">
                  <c:v>217</c:v>
                </c:pt>
                <c:pt idx="153">
                  <c:v>181</c:v>
                </c:pt>
                <c:pt idx="154">
                  <c:v>382</c:v>
                </c:pt>
                <c:pt idx="155">
                  <c:v>474</c:v>
                </c:pt>
                <c:pt idx="156">
                  <c:v>390</c:v>
                </c:pt>
                <c:pt idx="157">
                  <c:v>396</c:v>
                </c:pt>
                <c:pt idx="158">
                  <c:v>422</c:v>
                </c:pt>
                <c:pt idx="159">
                  <c:v>278</c:v>
                </c:pt>
                <c:pt idx="160">
                  <c:v>194</c:v>
                </c:pt>
                <c:pt idx="161">
                  <c:v>412</c:v>
                </c:pt>
                <c:pt idx="162">
                  <c:v>626</c:v>
                </c:pt>
                <c:pt idx="163">
                  <c:v>522</c:v>
                </c:pt>
                <c:pt idx="164">
                  <c:v>547</c:v>
                </c:pt>
                <c:pt idx="165">
                  <c:v>588</c:v>
                </c:pt>
                <c:pt idx="166">
                  <c:v>406</c:v>
                </c:pt>
                <c:pt idx="167">
                  <c:v>350</c:v>
                </c:pt>
                <c:pt idx="168">
                  <c:v>530</c:v>
                </c:pt>
                <c:pt idx="169">
                  <c:v>624</c:v>
                </c:pt>
                <c:pt idx="170">
                  <c:v>564</c:v>
                </c:pt>
                <c:pt idx="171">
                  <c:v>358</c:v>
                </c:pt>
                <c:pt idx="172">
                  <c:v>500</c:v>
                </c:pt>
                <c:pt idx="173">
                  <c:v>296</c:v>
                </c:pt>
                <c:pt idx="174">
                  <c:v>220</c:v>
                </c:pt>
                <c:pt idx="175">
                  <c:v>288</c:v>
                </c:pt>
                <c:pt idx="176">
                  <c:v>532</c:v>
                </c:pt>
                <c:pt idx="177">
                  <c:v>632</c:v>
                </c:pt>
                <c:pt idx="178">
                  <c:v>534</c:v>
                </c:pt>
                <c:pt idx="179">
                  <c:v>567</c:v>
                </c:pt>
                <c:pt idx="180">
                  <c:v>324</c:v>
                </c:pt>
                <c:pt idx="181">
                  <c:v>258</c:v>
                </c:pt>
                <c:pt idx="182">
                  <c:v>501</c:v>
                </c:pt>
                <c:pt idx="183">
                  <c:v>588</c:v>
                </c:pt>
                <c:pt idx="184">
                  <c:v>560</c:v>
                </c:pt>
                <c:pt idx="185">
                  <c:v>479</c:v>
                </c:pt>
                <c:pt idx="186">
                  <c:v>531</c:v>
                </c:pt>
                <c:pt idx="187">
                  <c:v>264</c:v>
                </c:pt>
                <c:pt idx="188">
                  <c:v>229</c:v>
                </c:pt>
                <c:pt idx="189">
                  <c:v>527</c:v>
                </c:pt>
                <c:pt idx="190">
                  <c:v>627</c:v>
                </c:pt>
                <c:pt idx="191">
                  <c:v>622</c:v>
                </c:pt>
                <c:pt idx="192">
                  <c:v>665</c:v>
                </c:pt>
                <c:pt idx="193">
                  <c:v>688</c:v>
                </c:pt>
                <c:pt idx="194">
                  <c:v>260</c:v>
                </c:pt>
                <c:pt idx="195">
                  <c:v>200</c:v>
                </c:pt>
                <c:pt idx="196">
                  <c:v>650</c:v>
                </c:pt>
                <c:pt idx="197">
                  <c:v>786</c:v>
                </c:pt>
                <c:pt idx="198">
                  <c:v>721</c:v>
                </c:pt>
                <c:pt idx="199">
                  <c:v>713</c:v>
                </c:pt>
                <c:pt idx="200">
                  <c:v>868</c:v>
                </c:pt>
                <c:pt idx="201">
                  <c:v>341</c:v>
                </c:pt>
                <c:pt idx="202">
                  <c:v>319</c:v>
                </c:pt>
                <c:pt idx="203">
                  <c:v>835</c:v>
                </c:pt>
                <c:pt idx="204">
                  <c:v>1013</c:v>
                </c:pt>
                <c:pt idx="205">
                  <c:v>1022</c:v>
                </c:pt>
                <c:pt idx="206">
                  <c:v>952</c:v>
                </c:pt>
                <c:pt idx="207">
                  <c:v>872</c:v>
                </c:pt>
                <c:pt idx="208">
                  <c:v>691</c:v>
                </c:pt>
                <c:pt idx="209">
                  <c:v>322</c:v>
                </c:pt>
                <c:pt idx="210">
                  <c:v>831</c:v>
                </c:pt>
                <c:pt idx="211">
                  <c:v>1062</c:v>
                </c:pt>
                <c:pt idx="212">
                  <c:v>1121</c:v>
                </c:pt>
                <c:pt idx="213">
                  <c:v>918</c:v>
                </c:pt>
                <c:pt idx="214">
                  <c:v>929</c:v>
                </c:pt>
                <c:pt idx="215">
                  <c:v>389</c:v>
                </c:pt>
                <c:pt idx="216">
                  <c:v>467</c:v>
                </c:pt>
                <c:pt idx="217">
                  <c:v>657</c:v>
                </c:pt>
                <c:pt idx="218">
                  <c:v>1149</c:v>
                </c:pt>
                <c:pt idx="219">
                  <c:v>652</c:v>
                </c:pt>
                <c:pt idx="220">
                  <c:v>784</c:v>
                </c:pt>
                <c:pt idx="221">
                  <c:v>792</c:v>
                </c:pt>
                <c:pt idx="222">
                  <c:v>398</c:v>
                </c:pt>
                <c:pt idx="223">
                  <c:v>252</c:v>
                </c:pt>
                <c:pt idx="224">
                  <c:v>656</c:v>
                </c:pt>
                <c:pt idx="225">
                  <c:v>833</c:v>
                </c:pt>
                <c:pt idx="226">
                  <c:v>777</c:v>
                </c:pt>
                <c:pt idx="227">
                  <c:v>688</c:v>
                </c:pt>
                <c:pt idx="228">
                  <c:v>833</c:v>
                </c:pt>
                <c:pt idx="229">
                  <c:v>414</c:v>
                </c:pt>
                <c:pt idx="230">
                  <c:v>308</c:v>
                </c:pt>
                <c:pt idx="231">
                  <c:v>649</c:v>
                </c:pt>
                <c:pt idx="232">
                  <c:v>861</c:v>
                </c:pt>
                <c:pt idx="233">
                  <c:v>912</c:v>
                </c:pt>
                <c:pt idx="234">
                  <c:v>968</c:v>
                </c:pt>
                <c:pt idx="235">
                  <c:v>839</c:v>
                </c:pt>
                <c:pt idx="236">
                  <c:v>542</c:v>
                </c:pt>
                <c:pt idx="237">
                  <c:v>195</c:v>
                </c:pt>
                <c:pt idx="238">
                  <c:v>710</c:v>
                </c:pt>
                <c:pt idx="239">
                  <c:v>1020</c:v>
                </c:pt>
                <c:pt idx="240">
                  <c:v>1059</c:v>
                </c:pt>
                <c:pt idx="241">
                  <c:v>935</c:v>
                </c:pt>
                <c:pt idx="242">
                  <c:v>1174</c:v>
                </c:pt>
                <c:pt idx="243">
                  <c:v>671</c:v>
                </c:pt>
                <c:pt idx="244">
                  <c:v>331</c:v>
                </c:pt>
                <c:pt idx="245">
                  <c:v>915</c:v>
                </c:pt>
                <c:pt idx="246">
                  <c:v>1115</c:v>
                </c:pt>
                <c:pt idx="247">
                  <c:v>1331</c:v>
                </c:pt>
                <c:pt idx="248">
                  <c:v>1323</c:v>
                </c:pt>
                <c:pt idx="249">
                  <c:v>1411</c:v>
                </c:pt>
                <c:pt idx="250">
                  <c:v>507</c:v>
                </c:pt>
                <c:pt idx="251">
                  <c:v>564</c:v>
                </c:pt>
                <c:pt idx="252">
                  <c:v>1069</c:v>
                </c:pt>
                <c:pt idx="253">
                  <c:v>1607</c:v>
                </c:pt>
                <c:pt idx="254">
                  <c:v>1442</c:v>
                </c:pt>
                <c:pt idx="255">
                  <c:v>1422</c:v>
                </c:pt>
                <c:pt idx="256">
                  <c:v>1306</c:v>
                </c:pt>
                <c:pt idx="257">
                  <c:v>1252</c:v>
                </c:pt>
                <c:pt idx="258">
                  <c:v>477</c:v>
                </c:pt>
                <c:pt idx="259">
                  <c:v>1215</c:v>
                </c:pt>
                <c:pt idx="260">
                  <c:v>1570</c:v>
                </c:pt>
                <c:pt idx="261">
                  <c:v>1691</c:v>
                </c:pt>
                <c:pt idx="262">
                  <c:v>1246</c:v>
                </c:pt>
                <c:pt idx="263">
                  <c:v>1712</c:v>
                </c:pt>
                <c:pt idx="264">
                  <c:v>1165</c:v>
                </c:pt>
                <c:pt idx="265">
                  <c:v>347</c:v>
                </c:pt>
                <c:pt idx="266">
                  <c:v>1499</c:v>
                </c:pt>
                <c:pt idx="267">
                  <c:v>1717</c:v>
                </c:pt>
                <c:pt idx="268">
                  <c:v>1727</c:v>
                </c:pt>
                <c:pt idx="269">
                  <c:v>1522</c:v>
                </c:pt>
                <c:pt idx="270">
                  <c:v>1728</c:v>
                </c:pt>
                <c:pt idx="271">
                  <c:v>808</c:v>
                </c:pt>
                <c:pt idx="272">
                  <c:v>1130</c:v>
                </c:pt>
                <c:pt idx="273">
                  <c:v>1709</c:v>
                </c:pt>
                <c:pt idx="274">
                  <c:v>1766</c:v>
                </c:pt>
                <c:pt idx="275">
                  <c:v>1715</c:v>
                </c:pt>
                <c:pt idx="276">
                  <c:v>1579</c:v>
                </c:pt>
                <c:pt idx="277">
                  <c:v>1459</c:v>
                </c:pt>
                <c:pt idx="278">
                  <c:v>795</c:v>
                </c:pt>
                <c:pt idx="279">
                  <c:v>735</c:v>
                </c:pt>
                <c:pt idx="280">
                  <c:v>1403</c:v>
                </c:pt>
                <c:pt idx="281">
                  <c:v>1673</c:v>
                </c:pt>
                <c:pt idx="282">
                  <c:v>1590</c:v>
                </c:pt>
                <c:pt idx="283">
                  <c:v>1441</c:v>
                </c:pt>
                <c:pt idx="284">
                  <c:v>1218</c:v>
                </c:pt>
                <c:pt idx="285">
                  <c:v>629</c:v>
                </c:pt>
                <c:pt idx="286">
                  <c:v>703</c:v>
                </c:pt>
                <c:pt idx="287">
                  <c:v>1021</c:v>
                </c:pt>
                <c:pt idx="288">
                  <c:v>1282</c:v>
                </c:pt>
                <c:pt idx="289">
                  <c:v>1222</c:v>
                </c:pt>
                <c:pt idx="290">
                  <c:v>815</c:v>
                </c:pt>
                <c:pt idx="291">
                  <c:v>746</c:v>
                </c:pt>
                <c:pt idx="292">
                  <c:v>359</c:v>
                </c:pt>
                <c:pt idx="293">
                  <c:v>569</c:v>
                </c:pt>
                <c:pt idx="294">
                  <c:v>927</c:v>
                </c:pt>
                <c:pt idx="295">
                  <c:v>990</c:v>
                </c:pt>
                <c:pt idx="296">
                  <c:v>977</c:v>
                </c:pt>
                <c:pt idx="297">
                  <c:v>440</c:v>
                </c:pt>
                <c:pt idx="298">
                  <c:v>436</c:v>
                </c:pt>
                <c:pt idx="299">
                  <c:v>179</c:v>
                </c:pt>
                <c:pt idx="300">
                  <c:v>436</c:v>
                </c:pt>
                <c:pt idx="301">
                  <c:v>612</c:v>
                </c:pt>
                <c:pt idx="302">
                  <c:v>950</c:v>
                </c:pt>
                <c:pt idx="303">
                  <c:v>423</c:v>
                </c:pt>
                <c:pt idx="304">
                  <c:v>375</c:v>
                </c:pt>
                <c:pt idx="305">
                  <c:v>424</c:v>
                </c:pt>
                <c:pt idx="306">
                  <c:v>298</c:v>
                </c:pt>
                <c:pt idx="307">
                  <c:v>271</c:v>
                </c:pt>
                <c:pt idx="308">
                  <c:v>476</c:v>
                </c:pt>
                <c:pt idx="309">
                  <c:v>808</c:v>
                </c:pt>
                <c:pt idx="310">
                  <c:v>741</c:v>
                </c:pt>
                <c:pt idx="311">
                  <c:v>576</c:v>
                </c:pt>
                <c:pt idx="312">
                  <c:v>377</c:v>
                </c:pt>
                <c:pt idx="313">
                  <c:v>214</c:v>
                </c:pt>
                <c:pt idx="314">
                  <c:v>258</c:v>
                </c:pt>
                <c:pt idx="315">
                  <c:v>394</c:v>
                </c:pt>
                <c:pt idx="316">
                  <c:v>612</c:v>
                </c:pt>
                <c:pt idx="317">
                  <c:v>670</c:v>
                </c:pt>
                <c:pt idx="318">
                  <c:v>514</c:v>
                </c:pt>
                <c:pt idx="319">
                  <c:v>635</c:v>
                </c:pt>
                <c:pt idx="320">
                  <c:v>265</c:v>
                </c:pt>
                <c:pt idx="321">
                  <c:v>224</c:v>
                </c:pt>
                <c:pt idx="322">
                  <c:v>546</c:v>
                </c:pt>
                <c:pt idx="323">
                  <c:v>654</c:v>
                </c:pt>
                <c:pt idx="324">
                  <c:v>683</c:v>
                </c:pt>
                <c:pt idx="325">
                  <c:v>551</c:v>
                </c:pt>
                <c:pt idx="326">
                  <c:v>653</c:v>
                </c:pt>
                <c:pt idx="327">
                  <c:v>291</c:v>
                </c:pt>
                <c:pt idx="328">
                  <c:v>282</c:v>
                </c:pt>
                <c:pt idx="329">
                  <c:v>639</c:v>
                </c:pt>
                <c:pt idx="330">
                  <c:v>917</c:v>
                </c:pt>
                <c:pt idx="331">
                  <c:v>982</c:v>
                </c:pt>
                <c:pt idx="332">
                  <c:v>776</c:v>
                </c:pt>
                <c:pt idx="333">
                  <c:v>843</c:v>
                </c:pt>
                <c:pt idx="334">
                  <c:v>326</c:v>
                </c:pt>
                <c:pt idx="335">
                  <c:v>289</c:v>
                </c:pt>
                <c:pt idx="336">
                  <c:v>805</c:v>
                </c:pt>
                <c:pt idx="337">
                  <c:v>890</c:v>
                </c:pt>
                <c:pt idx="338">
                  <c:v>993</c:v>
                </c:pt>
                <c:pt idx="339">
                  <c:v>1280</c:v>
                </c:pt>
                <c:pt idx="340">
                  <c:v>979</c:v>
                </c:pt>
                <c:pt idx="341">
                  <c:v>281</c:v>
                </c:pt>
                <c:pt idx="342">
                  <c:v>363</c:v>
                </c:pt>
                <c:pt idx="343">
                  <c:v>965</c:v>
                </c:pt>
                <c:pt idx="344">
                  <c:v>1301</c:v>
                </c:pt>
                <c:pt idx="345">
                  <c:v>1340</c:v>
                </c:pt>
                <c:pt idx="346">
                  <c:v>1028</c:v>
                </c:pt>
                <c:pt idx="347">
                  <c:v>1062</c:v>
                </c:pt>
                <c:pt idx="348">
                  <c:v>507</c:v>
                </c:pt>
                <c:pt idx="349">
                  <c:v>655</c:v>
                </c:pt>
                <c:pt idx="350">
                  <c:v>1133</c:v>
                </c:pt>
                <c:pt idx="351">
                  <c:v>1610</c:v>
                </c:pt>
                <c:pt idx="352">
                  <c:v>1736</c:v>
                </c:pt>
                <c:pt idx="353">
                  <c:v>1452</c:v>
                </c:pt>
                <c:pt idx="354">
                  <c:v>1518</c:v>
                </c:pt>
                <c:pt idx="355">
                  <c:v>597</c:v>
                </c:pt>
                <c:pt idx="356">
                  <c:v>994</c:v>
                </c:pt>
                <c:pt idx="357">
                  <c:v>1400</c:v>
                </c:pt>
                <c:pt idx="358">
                  <c:v>1550</c:v>
                </c:pt>
                <c:pt idx="359">
                  <c:v>1800</c:v>
                </c:pt>
                <c:pt idx="360">
                  <c:v>1788</c:v>
                </c:pt>
                <c:pt idx="361">
                  <c:v>1620</c:v>
                </c:pt>
                <c:pt idx="362">
                  <c:v>647</c:v>
                </c:pt>
                <c:pt idx="363">
                  <c:v>350</c:v>
                </c:pt>
                <c:pt idx="364">
                  <c:v>873</c:v>
                </c:pt>
                <c:pt idx="365">
                  <c:v>1753</c:v>
                </c:pt>
                <c:pt idx="366">
                  <c:v>1896</c:v>
                </c:pt>
                <c:pt idx="367">
                  <c:v>1785</c:v>
                </c:pt>
                <c:pt idx="368">
                  <c:v>1801</c:v>
                </c:pt>
                <c:pt idx="369">
                  <c:v>785</c:v>
                </c:pt>
                <c:pt idx="370">
                  <c:v>861</c:v>
                </c:pt>
                <c:pt idx="371">
                  <c:v>1688</c:v>
                </c:pt>
                <c:pt idx="372">
                  <c:v>1916</c:v>
                </c:pt>
                <c:pt idx="373">
                  <c:v>1797</c:v>
                </c:pt>
                <c:pt idx="374">
                  <c:v>1843</c:v>
                </c:pt>
                <c:pt idx="375">
                  <c:v>1635</c:v>
                </c:pt>
                <c:pt idx="376">
                  <c:v>831</c:v>
                </c:pt>
                <c:pt idx="377">
                  <c:v>1060</c:v>
                </c:pt>
                <c:pt idx="378">
                  <c:v>1691</c:v>
                </c:pt>
                <c:pt idx="379">
                  <c:v>2273</c:v>
                </c:pt>
                <c:pt idx="380">
                  <c:v>2132</c:v>
                </c:pt>
                <c:pt idx="381">
                  <c:v>1866</c:v>
                </c:pt>
                <c:pt idx="382">
                  <c:v>1674</c:v>
                </c:pt>
                <c:pt idx="383">
                  <c:v>861</c:v>
                </c:pt>
                <c:pt idx="384">
                  <c:v>932</c:v>
                </c:pt>
                <c:pt idx="385">
                  <c:v>917</c:v>
                </c:pt>
                <c:pt idx="386">
                  <c:v>1871</c:v>
                </c:pt>
                <c:pt idx="387">
                  <c:v>1515</c:v>
                </c:pt>
                <c:pt idx="388">
                  <c:v>1380</c:v>
                </c:pt>
                <c:pt idx="389">
                  <c:v>1258</c:v>
                </c:pt>
                <c:pt idx="390">
                  <c:v>693</c:v>
                </c:pt>
                <c:pt idx="391">
                  <c:v>703</c:v>
                </c:pt>
                <c:pt idx="392">
                  <c:v>773</c:v>
                </c:pt>
                <c:pt idx="393">
                  <c:v>1155</c:v>
                </c:pt>
                <c:pt idx="394">
                  <c:v>1428</c:v>
                </c:pt>
                <c:pt idx="395">
                  <c:v>910</c:v>
                </c:pt>
                <c:pt idx="396">
                  <c:v>830</c:v>
                </c:pt>
                <c:pt idx="397">
                  <c:v>331</c:v>
                </c:pt>
                <c:pt idx="398">
                  <c:v>603</c:v>
                </c:pt>
                <c:pt idx="399">
                  <c:v>544</c:v>
                </c:pt>
                <c:pt idx="400">
                  <c:v>1001</c:v>
                </c:pt>
                <c:pt idx="401">
                  <c:v>812</c:v>
                </c:pt>
                <c:pt idx="402">
                  <c:v>689</c:v>
                </c:pt>
                <c:pt idx="403">
                  <c:v>628</c:v>
                </c:pt>
                <c:pt idx="404">
                  <c:v>403</c:v>
                </c:pt>
                <c:pt idx="405">
                  <c:v>341</c:v>
                </c:pt>
                <c:pt idx="406">
                  <c:v>453</c:v>
                </c:pt>
                <c:pt idx="407">
                  <c:v>700</c:v>
                </c:pt>
                <c:pt idx="408">
                  <c:v>618</c:v>
                </c:pt>
                <c:pt idx="409">
                  <c:v>509</c:v>
                </c:pt>
                <c:pt idx="410">
                  <c:v>380</c:v>
                </c:pt>
                <c:pt idx="411">
                  <c:v>241</c:v>
                </c:pt>
                <c:pt idx="412">
                  <c:v>246</c:v>
                </c:pt>
                <c:pt idx="413">
                  <c:v>329</c:v>
                </c:pt>
                <c:pt idx="414">
                  <c:v>424</c:v>
                </c:pt>
                <c:pt idx="415">
                  <c:v>370</c:v>
                </c:pt>
                <c:pt idx="416">
                  <c:v>329</c:v>
                </c:pt>
                <c:pt idx="417">
                  <c:v>323</c:v>
                </c:pt>
                <c:pt idx="418">
                  <c:v>175</c:v>
                </c:pt>
                <c:pt idx="419">
                  <c:v>43</c:v>
                </c:pt>
                <c:pt idx="420">
                  <c:v>126</c:v>
                </c:pt>
                <c:pt idx="421">
                  <c:v>316</c:v>
                </c:pt>
                <c:pt idx="422">
                  <c:v>333</c:v>
                </c:pt>
                <c:pt idx="423">
                  <c:v>260</c:v>
                </c:pt>
                <c:pt idx="424">
                  <c:v>191</c:v>
                </c:pt>
                <c:pt idx="425">
                  <c:v>145</c:v>
                </c:pt>
                <c:pt idx="426">
                  <c:v>49</c:v>
                </c:pt>
                <c:pt idx="427">
                  <c:v>151</c:v>
                </c:pt>
                <c:pt idx="428">
                  <c:v>224</c:v>
                </c:pt>
                <c:pt idx="429">
                  <c:v>213</c:v>
                </c:pt>
                <c:pt idx="430">
                  <c:v>181</c:v>
                </c:pt>
                <c:pt idx="431">
                  <c:v>169</c:v>
                </c:pt>
                <c:pt idx="432">
                  <c:v>109</c:v>
                </c:pt>
                <c:pt idx="433">
                  <c:v>109</c:v>
                </c:pt>
                <c:pt idx="434">
                  <c:v>121</c:v>
                </c:pt>
                <c:pt idx="435">
                  <c:v>138</c:v>
                </c:pt>
                <c:pt idx="436">
                  <c:v>166</c:v>
                </c:pt>
                <c:pt idx="437">
                  <c:v>120</c:v>
                </c:pt>
                <c:pt idx="438">
                  <c:v>102</c:v>
                </c:pt>
                <c:pt idx="439">
                  <c:v>75</c:v>
                </c:pt>
                <c:pt idx="440">
                  <c:v>65</c:v>
                </c:pt>
                <c:pt idx="441">
                  <c:v>73</c:v>
                </c:pt>
                <c:pt idx="442">
                  <c:v>94</c:v>
                </c:pt>
                <c:pt idx="443">
                  <c:v>77</c:v>
                </c:pt>
                <c:pt idx="444">
                  <c:v>75</c:v>
                </c:pt>
                <c:pt idx="445">
                  <c:v>45</c:v>
                </c:pt>
                <c:pt idx="446">
                  <c:v>40</c:v>
                </c:pt>
                <c:pt idx="447">
                  <c:v>41</c:v>
                </c:pt>
                <c:pt idx="448">
                  <c:v>55</c:v>
                </c:pt>
                <c:pt idx="449">
                  <c:v>44</c:v>
                </c:pt>
                <c:pt idx="450">
                  <c:v>69</c:v>
                </c:pt>
                <c:pt idx="451">
                  <c:v>48</c:v>
                </c:pt>
                <c:pt idx="452">
                  <c:v>30</c:v>
                </c:pt>
                <c:pt idx="453">
                  <c:v>21</c:v>
                </c:pt>
                <c:pt idx="454">
                  <c:v>48</c:v>
                </c:pt>
                <c:pt idx="455">
                  <c:v>40</c:v>
                </c:pt>
                <c:pt idx="456">
                  <c:v>60</c:v>
                </c:pt>
                <c:pt idx="457">
                  <c:v>60</c:v>
                </c:pt>
                <c:pt idx="458">
                  <c:v>54</c:v>
                </c:pt>
                <c:pt idx="459">
                  <c:v>43</c:v>
                </c:pt>
                <c:pt idx="460">
                  <c:v>39</c:v>
                </c:pt>
                <c:pt idx="461">
                  <c:v>33</c:v>
                </c:pt>
                <c:pt idx="462">
                  <c:v>48</c:v>
                </c:pt>
                <c:pt idx="463">
                  <c:v>59</c:v>
                </c:pt>
                <c:pt idx="464">
                  <c:v>57</c:v>
                </c:pt>
                <c:pt idx="465">
                  <c:v>60</c:v>
                </c:pt>
                <c:pt idx="466">
                  <c:v>49</c:v>
                </c:pt>
                <c:pt idx="467">
                  <c:v>37</c:v>
                </c:pt>
                <c:pt idx="468">
                  <c:v>47</c:v>
                </c:pt>
                <c:pt idx="469">
                  <c:v>45</c:v>
                </c:pt>
                <c:pt idx="470">
                  <c:v>92</c:v>
                </c:pt>
                <c:pt idx="471">
                  <c:v>63</c:v>
                </c:pt>
                <c:pt idx="472">
                  <c:v>88</c:v>
                </c:pt>
                <c:pt idx="473">
                  <c:v>52</c:v>
                </c:pt>
                <c:pt idx="474">
                  <c:v>32</c:v>
                </c:pt>
                <c:pt idx="475">
                  <c:v>55</c:v>
                </c:pt>
                <c:pt idx="476">
                  <c:v>55</c:v>
                </c:pt>
                <c:pt idx="477">
                  <c:v>65</c:v>
                </c:pt>
                <c:pt idx="478">
                  <c:v>82</c:v>
                </c:pt>
                <c:pt idx="479">
                  <c:v>54</c:v>
                </c:pt>
                <c:pt idx="480">
                  <c:v>61</c:v>
                </c:pt>
                <c:pt idx="481">
                  <c:v>39</c:v>
                </c:pt>
                <c:pt idx="482">
                  <c:v>65</c:v>
                </c:pt>
                <c:pt idx="483">
                  <c:v>70</c:v>
                </c:pt>
                <c:pt idx="484">
                  <c:v>82</c:v>
                </c:pt>
                <c:pt idx="485">
                  <c:v>85</c:v>
                </c:pt>
                <c:pt idx="486">
                  <c:v>71</c:v>
                </c:pt>
                <c:pt idx="487">
                  <c:v>76</c:v>
                </c:pt>
                <c:pt idx="488">
                  <c:v>48</c:v>
                </c:pt>
                <c:pt idx="489">
                  <c:v>62</c:v>
                </c:pt>
                <c:pt idx="490">
                  <c:v>59</c:v>
                </c:pt>
                <c:pt idx="491">
                  <c:v>90</c:v>
                </c:pt>
                <c:pt idx="492">
                  <c:v>88</c:v>
                </c:pt>
                <c:pt idx="493">
                  <c:v>76</c:v>
                </c:pt>
                <c:pt idx="494">
                  <c:v>61</c:v>
                </c:pt>
                <c:pt idx="495">
                  <c:v>43</c:v>
                </c:pt>
                <c:pt idx="496">
                  <c:v>61</c:v>
                </c:pt>
                <c:pt idx="497">
                  <c:v>89</c:v>
                </c:pt>
                <c:pt idx="498">
                  <c:v>141</c:v>
                </c:pt>
                <c:pt idx="499">
                  <c:v>128</c:v>
                </c:pt>
                <c:pt idx="500">
                  <c:v>119</c:v>
                </c:pt>
                <c:pt idx="501">
                  <c:v>97</c:v>
                </c:pt>
                <c:pt idx="502">
                  <c:v>43</c:v>
                </c:pt>
                <c:pt idx="503">
                  <c:v>89</c:v>
                </c:pt>
                <c:pt idx="504">
                  <c:v>139</c:v>
                </c:pt>
                <c:pt idx="505">
                  <c:v>166</c:v>
                </c:pt>
                <c:pt idx="506">
                  <c:v>184</c:v>
                </c:pt>
                <c:pt idx="507">
                  <c:v>154</c:v>
                </c:pt>
                <c:pt idx="508">
                  <c:v>122</c:v>
                </c:pt>
                <c:pt idx="509">
                  <c:v>71</c:v>
                </c:pt>
                <c:pt idx="510">
                  <c:v>118</c:v>
                </c:pt>
                <c:pt idx="511">
                  <c:v>161</c:v>
                </c:pt>
                <c:pt idx="512">
                  <c:v>196</c:v>
                </c:pt>
                <c:pt idx="513">
                  <c:v>159</c:v>
                </c:pt>
                <c:pt idx="514">
                  <c:v>241</c:v>
                </c:pt>
                <c:pt idx="515">
                  <c:v>131</c:v>
                </c:pt>
                <c:pt idx="516">
                  <c:v>75</c:v>
                </c:pt>
                <c:pt idx="517">
                  <c:v>177</c:v>
                </c:pt>
                <c:pt idx="518">
                  <c:v>193</c:v>
                </c:pt>
                <c:pt idx="519">
                  <c:v>256</c:v>
                </c:pt>
                <c:pt idx="520">
                  <c:v>268</c:v>
                </c:pt>
                <c:pt idx="521">
                  <c:v>283</c:v>
                </c:pt>
                <c:pt idx="522">
                  <c:v>140</c:v>
                </c:pt>
                <c:pt idx="523">
                  <c:v>97</c:v>
                </c:pt>
                <c:pt idx="524">
                  <c:v>200</c:v>
                </c:pt>
                <c:pt idx="525">
                  <c:v>345</c:v>
                </c:pt>
                <c:pt idx="526">
                  <c:v>485</c:v>
                </c:pt>
                <c:pt idx="527">
                  <c:v>426</c:v>
                </c:pt>
                <c:pt idx="528">
                  <c:v>407</c:v>
                </c:pt>
                <c:pt idx="529">
                  <c:v>376</c:v>
                </c:pt>
                <c:pt idx="530">
                  <c:v>149</c:v>
                </c:pt>
                <c:pt idx="531">
                  <c:v>314</c:v>
                </c:pt>
                <c:pt idx="532">
                  <c:v>512</c:v>
                </c:pt>
                <c:pt idx="533">
                  <c:v>559</c:v>
                </c:pt>
                <c:pt idx="534">
                  <c:v>497</c:v>
                </c:pt>
                <c:pt idx="535">
                  <c:v>277</c:v>
                </c:pt>
                <c:pt idx="536">
                  <c:v>193</c:v>
                </c:pt>
                <c:pt idx="537">
                  <c:v>204</c:v>
                </c:pt>
                <c:pt idx="538">
                  <c:v>216</c:v>
                </c:pt>
                <c:pt idx="539">
                  <c:v>322</c:v>
                </c:pt>
                <c:pt idx="540">
                  <c:v>579</c:v>
                </c:pt>
                <c:pt idx="541">
                  <c:v>787</c:v>
                </c:pt>
                <c:pt idx="542">
                  <c:v>710</c:v>
                </c:pt>
                <c:pt idx="543">
                  <c:v>384</c:v>
                </c:pt>
                <c:pt idx="544">
                  <c:v>233</c:v>
                </c:pt>
                <c:pt idx="545">
                  <c:v>466</c:v>
                </c:pt>
                <c:pt idx="546">
                  <c:v>850</c:v>
                </c:pt>
                <c:pt idx="547">
                  <c:v>790</c:v>
                </c:pt>
                <c:pt idx="548">
                  <c:v>731</c:v>
                </c:pt>
                <c:pt idx="549">
                  <c:v>862</c:v>
                </c:pt>
                <c:pt idx="550">
                  <c:v>681</c:v>
                </c:pt>
                <c:pt idx="551">
                  <c:v>213</c:v>
                </c:pt>
                <c:pt idx="552">
                  <c:v>746</c:v>
                </c:pt>
                <c:pt idx="553">
                  <c:v>1143</c:v>
                </c:pt>
                <c:pt idx="554">
                  <c:v>1153</c:v>
                </c:pt>
                <c:pt idx="555">
                  <c:v>1289</c:v>
                </c:pt>
                <c:pt idx="556">
                  <c:v>1042</c:v>
                </c:pt>
                <c:pt idx="557">
                  <c:v>1031</c:v>
                </c:pt>
                <c:pt idx="558">
                  <c:v>484</c:v>
                </c:pt>
                <c:pt idx="559">
                  <c:v>950</c:v>
                </c:pt>
                <c:pt idx="560">
                  <c:v>1300</c:v>
                </c:pt>
                <c:pt idx="561">
                  <c:v>1371</c:v>
                </c:pt>
                <c:pt idx="562">
                  <c:v>1215</c:v>
                </c:pt>
                <c:pt idx="563">
                  <c:v>1194</c:v>
                </c:pt>
                <c:pt idx="564">
                  <c:v>647</c:v>
                </c:pt>
                <c:pt idx="565">
                  <c:v>648</c:v>
                </c:pt>
                <c:pt idx="566">
                  <c:v>1018</c:v>
                </c:pt>
                <c:pt idx="567">
                  <c:v>1209</c:v>
                </c:pt>
                <c:pt idx="568">
                  <c:v>1587</c:v>
                </c:pt>
                <c:pt idx="569">
                  <c:v>1553</c:v>
                </c:pt>
                <c:pt idx="570">
                  <c:v>1289</c:v>
                </c:pt>
                <c:pt idx="571">
                  <c:v>991</c:v>
                </c:pt>
                <c:pt idx="572">
                  <c:v>560</c:v>
                </c:pt>
                <c:pt idx="573">
                  <c:v>1078</c:v>
                </c:pt>
                <c:pt idx="574">
                  <c:v>1533</c:v>
                </c:pt>
                <c:pt idx="575">
                  <c:v>1588</c:v>
                </c:pt>
                <c:pt idx="576">
                  <c:v>1777</c:v>
                </c:pt>
                <c:pt idx="577">
                  <c:v>1470</c:v>
                </c:pt>
                <c:pt idx="578">
                  <c:v>1299</c:v>
                </c:pt>
                <c:pt idx="579">
                  <c:v>670</c:v>
                </c:pt>
                <c:pt idx="580">
                  <c:v>535</c:v>
                </c:pt>
                <c:pt idx="581">
                  <c:v>1542</c:v>
                </c:pt>
                <c:pt idx="582">
                  <c:v>2052</c:v>
                </c:pt>
                <c:pt idx="583">
                  <c:v>1666</c:v>
                </c:pt>
                <c:pt idx="584">
                  <c:v>1407</c:v>
                </c:pt>
                <c:pt idx="585">
                  <c:v>1565</c:v>
                </c:pt>
                <c:pt idx="586">
                  <c:v>1115</c:v>
                </c:pt>
                <c:pt idx="587">
                  <c:v>1370</c:v>
                </c:pt>
                <c:pt idx="588">
                  <c:v>1715</c:v>
                </c:pt>
                <c:pt idx="589">
                  <c:v>2068</c:v>
                </c:pt>
                <c:pt idx="590">
                  <c:v>1787</c:v>
                </c:pt>
                <c:pt idx="591">
                  <c:v>2056</c:v>
                </c:pt>
                <c:pt idx="592">
                  <c:v>1568</c:v>
                </c:pt>
                <c:pt idx="593">
                  <c:v>906</c:v>
                </c:pt>
                <c:pt idx="594">
                  <c:v>1294</c:v>
                </c:pt>
                <c:pt idx="595">
                  <c:v>1505</c:v>
                </c:pt>
                <c:pt idx="596">
                  <c:v>1826</c:v>
                </c:pt>
                <c:pt idx="597">
                  <c:v>1662</c:v>
                </c:pt>
                <c:pt idx="598">
                  <c:v>1573</c:v>
                </c:pt>
                <c:pt idx="599">
                  <c:v>1255</c:v>
                </c:pt>
                <c:pt idx="600">
                  <c:v>653</c:v>
                </c:pt>
                <c:pt idx="601">
                  <c:v>1346</c:v>
                </c:pt>
                <c:pt idx="602">
                  <c:v>1074</c:v>
                </c:pt>
                <c:pt idx="603">
                  <c:v>1487</c:v>
                </c:pt>
                <c:pt idx="604">
                  <c:v>1586</c:v>
                </c:pt>
                <c:pt idx="605">
                  <c:v>1389</c:v>
                </c:pt>
                <c:pt idx="606">
                  <c:v>954</c:v>
                </c:pt>
                <c:pt idx="607">
                  <c:v>447</c:v>
                </c:pt>
                <c:pt idx="608">
                  <c:v>1141</c:v>
                </c:pt>
                <c:pt idx="609">
                  <c:v>1378</c:v>
                </c:pt>
                <c:pt idx="610">
                  <c:v>980</c:v>
                </c:pt>
                <c:pt idx="611">
                  <c:v>1111</c:v>
                </c:pt>
                <c:pt idx="612">
                  <c:v>1261</c:v>
                </c:pt>
                <c:pt idx="613">
                  <c:v>730</c:v>
                </c:pt>
                <c:pt idx="614">
                  <c:v>152</c:v>
                </c:pt>
                <c:pt idx="615">
                  <c:v>956</c:v>
                </c:pt>
                <c:pt idx="616">
                  <c:v>977</c:v>
                </c:pt>
                <c:pt idx="617">
                  <c:v>891</c:v>
                </c:pt>
                <c:pt idx="618">
                  <c:v>802</c:v>
                </c:pt>
                <c:pt idx="619">
                  <c:v>763</c:v>
                </c:pt>
                <c:pt idx="620">
                  <c:v>620</c:v>
                </c:pt>
                <c:pt idx="621">
                  <c:v>371</c:v>
                </c:pt>
                <c:pt idx="622">
                  <c:v>655</c:v>
                </c:pt>
                <c:pt idx="623">
                  <c:v>544</c:v>
                </c:pt>
                <c:pt idx="624">
                  <c:v>860</c:v>
                </c:pt>
                <c:pt idx="625">
                  <c:v>855</c:v>
                </c:pt>
                <c:pt idx="626">
                  <c:v>712</c:v>
                </c:pt>
                <c:pt idx="627">
                  <c:v>498</c:v>
                </c:pt>
                <c:pt idx="628">
                  <c:v>107</c:v>
                </c:pt>
                <c:pt idx="629">
                  <c:v>677</c:v>
                </c:pt>
                <c:pt idx="630">
                  <c:v>664</c:v>
                </c:pt>
                <c:pt idx="631">
                  <c:v>659</c:v>
                </c:pt>
                <c:pt idx="632">
                  <c:v>732</c:v>
                </c:pt>
                <c:pt idx="633">
                  <c:v>548</c:v>
                </c:pt>
                <c:pt idx="634">
                  <c:v>449</c:v>
                </c:pt>
                <c:pt idx="635">
                  <c:v>94</c:v>
                </c:pt>
                <c:pt idx="636">
                  <c:v>495</c:v>
                </c:pt>
                <c:pt idx="637">
                  <c:v>588</c:v>
                </c:pt>
                <c:pt idx="638">
                  <c:v>609</c:v>
                </c:pt>
                <c:pt idx="639">
                  <c:v>549</c:v>
                </c:pt>
                <c:pt idx="640">
                  <c:v>516</c:v>
                </c:pt>
                <c:pt idx="641">
                  <c:v>389</c:v>
                </c:pt>
                <c:pt idx="642">
                  <c:v>257</c:v>
                </c:pt>
                <c:pt idx="643">
                  <c:v>344</c:v>
                </c:pt>
                <c:pt idx="644">
                  <c:v>456</c:v>
                </c:pt>
                <c:pt idx="645">
                  <c:v>492</c:v>
                </c:pt>
                <c:pt idx="646">
                  <c:v>459</c:v>
                </c:pt>
                <c:pt idx="647">
                  <c:v>440</c:v>
                </c:pt>
                <c:pt idx="648">
                  <c:v>304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AF7-44BC-8669-161FFC3C102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63974656"/>
        <c:axId val="147778368"/>
      </c:barChart>
      <c:catAx>
        <c:axId val="16397465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147778368"/>
        <c:crosses val="autoZero"/>
        <c:auto val="1"/>
        <c:lblAlgn val="ctr"/>
        <c:lblOffset val="100"/>
        <c:tickLblSkip val="1"/>
        <c:noMultiLvlLbl val="1"/>
      </c:catAx>
      <c:valAx>
        <c:axId val="147778368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6397465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9318715127496478E-2"/>
          <c:y val="5.2345258745855633E-2"/>
          <c:w val="0.94832408590414929"/>
          <c:h val="0.6396073646532932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Cazuri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0"/>
              <c:layout>
                <c:manualLayout>
                  <c:x val="4.9116563244164125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DE3-4772-8C39-24C2E97CF6A2}"/>
                </c:ext>
              </c:extLst>
            </c:dLbl>
            <c:dLbl>
              <c:idx val="1"/>
              <c:layout>
                <c:manualLayout>
                  <c:x val="5.5183292485790265E-4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DE3-4772-8C39-24C2E97CF6A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32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Лист1!$A$2:$A$29</c:f>
              <c:strCache>
                <c:ptCount val="28"/>
                <c:pt idx="0">
                  <c:v>Transnistria</c:v>
                </c:pt>
                <c:pt idx="1">
                  <c:v>Chisinau</c:v>
                </c:pt>
                <c:pt idx="2">
                  <c:v>Ocnita</c:v>
                </c:pt>
                <c:pt idx="3">
                  <c:v>Hincesti</c:v>
                </c:pt>
                <c:pt idx="4">
                  <c:v>Ungheni</c:v>
                </c:pt>
                <c:pt idx="5">
                  <c:v>Orhei</c:v>
                </c:pt>
                <c:pt idx="6">
                  <c:v>Edinet</c:v>
                </c:pt>
                <c:pt idx="7">
                  <c:v>Soroca</c:v>
                </c:pt>
                <c:pt idx="8">
                  <c:v>Donduseni</c:v>
                </c:pt>
                <c:pt idx="9">
                  <c:v>Calarasi</c:v>
                </c:pt>
                <c:pt idx="10">
                  <c:v>Ialoveni</c:v>
                </c:pt>
                <c:pt idx="11">
                  <c:v>Balti</c:v>
                </c:pt>
                <c:pt idx="12">
                  <c:v>Briceni</c:v>
                </c:pt>
                <c:pt idx="13">
                  <c:v>Cahul</c:v>
                </c:pt>
                <c:pt idx="14">
                  <c:v>Causeni</c:v>
                </c:pt>
                <c:pt idx="15">
                  <c:v>Cimislia</c:v>
                </c:pt>
                <c:pt idx="16">
                  <c:v>Comrat</c:v>
                </c:pt>
                <c:pt idx="17">
                  <c:v>Dubasari</c:v>
                </c:pt>
                <c:pt idx="18">
                  <c:v>Falesti</c:v>
                </c:pt>
                <c:pt idx="19">
                  <c:v>Floresti</c:v>
                </c:pt>
                <c:pt idx="20">
                  <c:v>Stefan Voda</c:v>
                </c:pt>
                <c:pt idx="21">
                  <c:v>Taraclia</c:v>
                </c:pt>
                <c:pt idx="22">
                  <c:v>Telenesti</c:v>
                </c:pt>
                <c:pt idx="23">
                  <c:v>Cantemir</c:v>
                </c:pt>
                <c:pt idx="24">
                  <c:v>Ceadir-Lunga</c:v>
                </c:pt>
                <c:pt idx="25">
                  <c:v>Drochia</c:v>
                </c:pt>
                <c:pt idx="26">
                  <c:v>Nisporeni</c:v>
                </c:pt>
                <c:pt idx="27">
                  <c:v>Singerei</c:v>
                </c:pt>
              </c:strCache>
            </c:strRef>
          </c:cat>
          <c:val>
            <c:numRef>
              <c:f>Лист1!$B$2:$B$29</c:f>
              <c:numCache>
                <c:formatCode>General</c:formatCode>
                <c:ptCount val="28"/>
                <c:pt idx="0">
                  <c:v>151</c:v>
                </c:pt>
                <c:pt idx="1">
                  <c:v>75</c:v>
                </c:pt>
                <c:pt idx="2">
                  <c:v>9</c:v>
                </c:pt>
                <c:pt idx="3">
                  <c:v>7</c:v>
                </c:pt>
                <c:pt idx="4">
                  <c:v>7</c:v>
                </c:pt>
                <c:pt idx="5">
                  <c:v>6</c:v>
                </c:pt>
                <c:pt idx="6">
                  <c:v>5</c:v>
                </c:pt>
                <c:pt idx="7">
                  <c:v>5</c:v>
                </c:pt>
                <c:pt idx="8">
                  <c:v>4</c:v>
                </c:pt>
                <c:pt idx="9">
                  <c:v>3</c:v>
                </c:pt>
                <c:pt idx="10">
                  <c:v>3</c:v>
                </c:pt>
                <c:pt idx="11">
                  <c:v>2</c:v>
                </c:pt>
                <c:pt idx="12">
                  <c:v>2</c:v>
                </c:pt>
                <c:pt idx="13">
                  <c:v>2</c:v>
                </c:pt>
                <c:pt idx="14">
                  <c:v>2</c:v>
                </c:pt>
                <c:pt idx="15">
                  <c:v>2</c:v>
                </c:pt>
                <c:pt idx="16">
                  <c:v>2</c:v>
                </c:pt>
                <c:pt idx="17">
                  <c:v>2</c:v>
                </c:pt>
                <c:pt idx="18">
                  <c:v>2</c:v>
                </c:pt>
                <c:pt idx="19">
                  <c:v>2</c:v>
                </c:pt>
                <c:pt idx="20">
                  <c:v>2</c:v>
                </c:pt>
                <c:pt idx="21">
                  <c:v>2</c:v>
                </c:pt>
                <c:pt idx="22">
                  <c:v>2</c:v>
                </c:pt>
                <c:pt idx="23">
                  <c:v>1</c:v>
                </c:pt>
                <c:pt idx="24">
                  <c:v>1</c:v>
                </c:pt>
                <c:pt idx="25">
                  <c:v>1</c:v>
                </c:pt>
                <c:pt idx="26">
                  <c:v>1</c:v>
                </c:pt>
                <c:pt idx="27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DE3-4772-8C39-24C2E97CF6A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7663360"/>
        <c:axId val="147778944"/>
      </c:barChart>
      <c:catAx>
        <c:axId val="14766336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-3780000"/>
          <a:lstStyle/>
          <a:p>
            <a:pPr>
              <a:defRPr sz="2800"/>
            </a:pPr>
            <a:endParaRPr lang="en-US"/>
          </a:p>
        </c:txPr>
        <c:crossAx val="147778944"/>
        <c:crosses val="autoZero"/>
        <c:auto val="0"/>
        <c:lblAlgn val="ctr"/>
        <c:lblOffset val="100"/>
        <c:tickLblSkip val="1"/>
        <c:tickMarkSkip val="1"/>
        <c:noMultiLvlLbl val="0"/>
      </c:catAx>
      <c:valAx>
        <c:axId val="14777894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3200"/>
            </a:pPr>
            <a:endParaRPr lang="en-US"/>
          </a:p>
        </c:txPr>
        <c:crossAx val="147663360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txPr>
    <a:bodyPr/>
    <a:lstStyle/>
    <a:p>
      <a:pPr>
        <a:defRPr sz="40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1482659518114332E-2"/>
          <c:y val="2.3501999984682578E-2"/>
          <c:w val="0.96521044820251167"/>
          <c:h val="0.8564472458306854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Vindecați</c:v>
                </c:pt>
              </c:strCache>
            </c:strRef>
          </c:tx>
          <c:spPr>
            <a:solidFill>
              <a:srgbClr val="1D46F3"/>
            </a:solidFill>
            <a:ln>
              <a:solidFill>
                <a:srgbClr val="1D46F3"/>
              </a:solidFill>
            </a:ln>
          </c:spPr>
          <c:invertIfNegative val="0"/>
          <c:dLbls>
            <c:dLbl>
              <c:idx val="30"/>
              <c:layout>
                <c:manualLayout>
                  <c:x val="0"/>
                  <c:y val="-2.22656256848440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53C-4738-B5C4-5A67B24F5A00}"/>
                </c:ext>
              </c:extLst>
            </c:dLbl>
            <c:dLbl>
              <c:idx val="51"/>
              <c:layout>
                <c:manualLayout>
                  <c:x val="0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53C-4738-B5C4-5A67B24F5A00}"/>
                </c:ext>
              </c:extLst>
            </c:dLbl>
            <c:dLbl>
              <c:idx val="52"/>
              <c:layout>
                <c:manualLayout>
                  <c:x val="-6.1164816013584567E-4"/>
                  <c:y val="5.859375180222049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53C-4738-B5C4-5A67B24F5A00}"/>
                </c:ext>
              </c:extLst>
            </c:dLbl>
            <c:dLbl>
              <c:idx val="56"/>
              <c:layout>
                <c:manualLayout>
                  <c:x val="6.1164816013584567E-4"/>
                  <c:y val="-1.875000057671007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F53C-4738-B5C4-5A67B24F5A00}"/>
                </c:ext>
              </c:extLst>
            </c:dLbl>
            <c:dLbl>
              <c:idx val="58"/>
              <c:layout>
                <c:manualLayout>
                  <c:x val="-6.1164816013584567E-4"/>
                  <c:y val="-1.6406250504621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F53C-4738-B5C4-5A67B24F5A00}"/>
                </c:ext>
              </c:extLst>
            </c:dLbl>
            <c:dLbl>
              <c:idx val="63"/>
              <c:layout>
                <c:manualLayout>
                  <c:x val="0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F53C-4738-B5C4-5A67B24F5A00}"/>
                </c:ext>
              </c:extLst>
            </c:dLbl>
            <c:dLbl>
              <c:idx val="64"/>
              <c:layout>
                <c:manualLayout>
                  <c:x val="-6.1164816013584561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F53C-4738-B5C4-5A67B24F5A00}"/>
                </c:ext>
              </c:extLst>
            </c:dLbl>
            <c:dLbl>
              <c:idx val="68"/>
              <c:layout>
                <c:manualLayout>
                  <c:x val="3.6698889608150812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F53C-4738-B5C4-5A67B24F5A00}"/>
                </c:ext>
              </c:extLst>
            </c:dLbl>
            <c:dLbl>
              <c:idx val="69"/>
              <c:layout>
                <c:manualLayout>
                  <c:x val="1.2232963202716911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F53C-4738-B5C4-5A67B24F5A00}"/>
                </c:ext>
              </c:extLst>
            </c:dLbl>
            <c:dLbl>
              <c:idx val="72"/>
              <c:layout>
                <c:manualLayout>
                  <c:x val="0"/>
                  <c:y val="4.68750014417763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F53C-4738-B5C4-5A67B24F5A00}"/>
                </c:ext>
              </c:extLst>
            </c:dLbl>
            <c:dLbl>
              <c:idx val="75"/>
              <c:layout>
                <c:manualLayout>
                  <c:x val="-6.1164816013584561E-3"/>
                  <c:y val="-4.687500144177540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F53C-4738-B5C4-5A67B24F5A00}"/>
                </c:ext>
              </c:extLst>
            </c:dLbl>
            <c:dLbl>
              <c:idx val="76"/>
              <c:layout>
                <c:manualLayout>
                  <c:x val="1.2232963202716911E-3"/>
                  <c:y val="-7.03125021626631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F53C-4738-B5C4-5A67B24F5A00}"/>
                </c:ext>
              </c:extLst>
            </c:dLbl>
            <c:dLbl>
              <c:idx val="77"/>
              <c:layout>
                <c:manualLayout>
                  <c:x val="1.7254372794717934E-3"/>
                  <c:y val="-1.523437546857695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F53C-4738-B5C4-5A67B24F5A00}"/>
                </c:ext>
              </c:extLst>
            </c:dLbl>
            <c:dLbl>
              <c:idx val="79"/>
              <c:layout>
                <c:manualLayout>
                  <c:x val="-8.67156772370758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F53C-4738-B5C4-5A67B24F5A00}"/>
                </c:ext>
              </c:extLst>
            </c:dLbl>
            <c:dLbl>
              <c:idx val="80"/>
              <c:layout>
                <c:manualLayout>
                  <c:x val="3.6698889608150777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F53C-4738-B5C4-5A67B24F5A00}"/>
                </c:ext>
              </c:extLst>
            </c:dLbl>
            <c:dLbl>
              <c:idx val="86"/>
              <c:layout>
                <c:manualLayout>
                  <c:x val="-3.9530175656308109E-3"/>
                  <c:y val="5.85937518022196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F53C-4738-B5C4-5A67B24F5A00}"/>
                </c:ext>
              </c:extLst>
            </c:dLbl>
            <c:dLbl>
              <c:idx val="88"/>
              <c:layout>
                <c:manualLayout>
                  <c:x val="3.6698889608150738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F53C-4738-B5C4-5A67B24F5A00}"/>
                </c:ext>
              </c:extLst>
            </c:dLbl>
            <c:dLbl>
              <c:idx val="91"/>
              <c:layout>
                <c:manualLayout>
                  <c:x val="1.1761674234356608E-3"/>
                  <c:y val="-3.51562510813315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F53C-4738-B5C4-5A67B24F5A00}"/>
                </c:ext>
              </c:extLst>
            </c:dLbl>
            <c:dLbl>
              <c:idx val="94"/>
              <c:layout>
                <c:manualLayout>
                  <c:x val="-1.1641444072554796E-2"/>
                  <c:y val="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F53C-4738-B5C4-5A67B24F5A00}"/>
                </c:ext>
              </c:extLst>
            </c:dLbl>
            <c:dLbl>
              <c:idx val="97"/>
              <c:layout>
                <c:manualLayout>
                  <c:x val="-4.6565776290219182E-3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F53C-4738-B5C4-5A67B24F5A00}"/>
                </c:ext>
              </c:extLst>
            </c:dLbl>
            <c:dLbl>
              <c:idx val="101"/>
              <c:layout>
                <c:manualLayout>
                  <c:x val="0"/>
                  <c:y val="-1.406250043253261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F53C-4738-B5C4-5A67B24F5A00}"/>
                </c:ext>
              </c:extLst>
            </c:dLbl>
            <c:dLbl>
              <c:idx val="104"/>
              <c:layout>
                <c:manualLayout>
                  <c:x val="0"/>
                  <c:y val="2.578125079297646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049-4F4F-A462-84C05404FFE4}"/>
                </c:ext>
              </c:extLst>
            </c:dLbl>
            <c:dLbl>
              <c:idx val="114"/>
              <c:layout>
                <c:manualLayout>
                  <c:x val="-4.9686194514800622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11B5-4438-8228-2EED7AB628A0}"/>
                </c:ext>
              </c:extLst>
            </c:dLbl>
            <c:dLbl>
              <c:idx val="115"/>
              <c:layout>
                <c:manualLayout>
                  <c:x val="-3.3124129676533744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1B5-4438-8228-2EED7AB628A0}"/>
                </c:ext>
              </c:extLst>
            </c:dLbl>
            <c:dLbl>
              <c:idx val="120"/>
              <c:layout>
                <c:manualLayout>
                  <c:x val="-7.7289635911912073E-3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11B5-4438-8228-2EED7AB628A0}"/>
                </c:ext>
              </c:extLst>
            </c:dLbl>
            <c:dLbl>
              <c:idx val="121"/>
              <c:layout>
                <c:manualLayout>
                  <c:x val="-6.0727571073646821E-3"/>
                  <c:y val="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B4-4E61-B3D2-80BA881997B8}"/>
                </c:ext>
              </c:extLst>
            </c:dLbl>
            <c:dLbl>
              <c:idx val="128"/>
              <c:layout>
                <c:manualLayout>
                  <c:x val="0"/>
                  <c:y val="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AB09-48AD-A384-CD2DFAA413EA}"/>
                </c:ext>
              </c:extLst>
            </c:dLbl>
            <c:dLbl>
              <c:idx val="130"/>
              <c:layout>
                <c:manualLayout>
                  <c:x val="0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B09-48AD-A384-CD2DFAA413EA}"/>
                </c:ext>
              </c:extLst>
            </c:dLbl>
            <c:dLbl>
              <c:idx val="132"/>
              <c:layout>
                <c:manualLayout>
                  <c:x val="-6.6248259353067487E-3"/>
                  <c:y val="-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B17-4BF2-A88E-F41604D97DB0}"/>
                </c:ext>
              </c:extLst>
            </c:dLbl>
            <c:dLbl>
              <c:idx val="139"/>
              <c:layout>
                <c:manualLayout>
                  <c:x val="-5.5206882794222906E-4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D7A-4268-9A74-6D005400BC05}"/>
                </c:ext>
              </c:extLst>
            </c:dLbl>
            <c:dLbl>
              <c:idx val="140"/>
              <c:layout>
                <c:manualLayout>
                  <c:x val="-1.6193831880444297E-16"/>
                  <c:y val="2.109375064879890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D7A-4268-9A74-6D005400BC05}"/>
                </c:ext>
              </c:extLst>
            </c:dLbl>
            <c:dLbl>
              <c:idx val="144"/>
              <c:layout>
                <c:manualLayout>
                  <c:x val="-2.7603441397111455E-3"/>
                  <c:y val="1.875000057671015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582-41FD-8220-A6320A7BB2CE}"/>
                </c:ext>
              </c:extLst>
            </c:dLbl>
            <c:dLbl>
              <c:idx val="153"/>
              <c:layout>
                <c:manualLayout>
                  <c:x val="-1.159344538678681E-2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ACA1-477F-8FD0-51573F167262}"/>
                </c:ext>
              </c:extLst>
            </c:dLbl>
            <c:dLbl>
              <c:idx val="154"/>
              <c:layout>
                <c:manualLayout>
                  <c:x val="-1.6193831880444297E-16"/>
                  <c:y val="-7.031250216266351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CA1-477F-8FD0-51573F167262}"/>
                </c:ext>
              </c:extLst>
            </c:dLbl>
            <c:dLbl>
              <c:idx val="163"/>
              <c:layout>
                <c:manualLayout>
                  <c:x val="-1.1041376558844581E-3"/>
                  <c:y val="1.523437546857691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DB6-4DA1-BEBE-FD3E346FBA1B}"/>
                </c:ext>
              </c:extLst>
            </c:dLbl>
            <c:dLbl>
              <c:idx val="164"/>
              <c:layout>
                <c:manualLayout>
                  <c:x val="-1.6193831880444297E-16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6DB6-4DA1-BEBE-FD3E346FBA1B}"/>
                </c:ext>
              </c:extLst>
            </c:dLbl>
            <c:dLbl>
              <c:idx val="165"/>
              <c:layout>
                <c:manualLayout>
                  <c:x val="-1.6193831880444297E-16"/>
                  <c:y val="-1.17187503604438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6DB6-4DA1-BEBE-FD3E346FBA1B}"/>
                </c:ext>
              </c:extLst>
            </c:dLbl>
            <c:dLbl>
              <c:idx val="180"/>
              <c:layout>
                <c:manualLayout>
                  <c:x val="-6.6248259353069109E-3"/>
                  <c:y val="1.1718750360443826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2.1765030986710444E-2"/>
                      <c:h val="3.0117188426340688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4A3F-4DDA-8703-4BE15B450351}"/>
                </c:ext>
              </c:extLst>
            </c:dLbl>
            <c:dLbl>
              <c:idx val="190"/>
              <c:layout>
                <c:manualLayout>
                  <c:x val="-5.520688279422291E-3"/>
                  <c:y val="-1.289062539648825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EAC-41C8-967C-3177489836CF}"/>
                </c:ext>
              </c:extLst>
            </c:dLbl>
            <c:dLbl>
              <c:idx val="193"/>
              <c:layout>
                <c:manualLayout>
                  <c:x val="-8.8331012470756649E-3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C8C-41B0-8FF0-30B5B5AADD30}"/>
                </c:ext>
              </c:extLst>
            </c:dLbl>
            <c:dLbl>
              <c:idx val="194"/>
              <c:layout>
                <c:manualLayout>
                  <c:x val="-1.1041376558844581E-3"/>
                  <c:y val="1.523437546857698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ABF-4261-9975-264DC7C59257}"/>
                </c:ext>
              </c:extLst>
            </c:dLbl>
            <c:dLbl>
              <c:idx val="195"/>
              <c:layout>
                <c:manualLayout>
                  <c:x val="0"/>
                  <c:y val="-7.031250216266329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ABF-4261-9975-264DC7C59257}"/>
                </c:ext>
              </c:extLst>
            </c:dLbl>
            <c:dLbl>
              <c:idx val="197"/>
              <c:layout>
                <c:manualLayout>
                  <c:x val="-6.0727571073646821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ACF-4D55-8FF7-C04422461259}"/>
                </c:ext>
              </c:extLst>
            </c:dLbl>
            <c:dLbl>
              <c:idx val="214"/>
              <c:layout>
                <c:manualLayout>
                  <c:x val="-4.9686194514802235E-3"/>
                  <c:y val="8.7890627703327995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1.9891039870758517E-2"/>
                      <c:h val="2.6601563318207531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2-893C-4C4D-8099-09381291FCFC}"/>
                </c:ext>
              </c:extLst>
            </c:dLbl>
            <c:dLbl>
              <c:idx val="215"/>
              <c:layout>
                <c:manualLayout>
                  <c:x val="-1.6193831880444297E-16"/>
                  <c:y val="1.17187503604447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93C-4C4D-8099-09381291FCFC}"/>
                </c:ext>
              </c:extLst>
            </c:dLbl>
            <c:dLbl>
              <c:idx val="220"/>
              <c:layout>
                <c:manualLayout>
                  <c:x val="-1.6193831880444297E-16"/>
                  <c:y val="-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4C2-4264-8184-A9625074C161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Лист1!$A$2:$A$598</c:f>
              <c:strCache>
                <c:ptCount val="597"/>
                <c:pt idx="0">
                  <c:v>01.05.2020</c:v>
                </c:pt>
                <c:pt idx="1">
                  <c:v>02.05.2020</c:v>
                </c:pt>
                <c:pt idx="2">
                  <c:v>03.05.2020</c:v>
                </c:pt>
                <c:pt idx="3">
                  <c:v>04.05.2020</c:v>
                </c:pt>
                <c:pt idx="4">
                  <c:v>05.05.2020</c:v>
                </c:pt>
                <c:pt idx="5">
                  <c:v>06.05.2020</c:v>
                </c:pt>
                <c:pt idx="6">
                  <c:v>07.05.2020</c:v>
                </c:pt>
                <c:pt idx="7">
                  <c:v>08.05.2020</c:v>
                </c:pt>
                <c:pt idx="8">
                  <c:v>09.05.2020</c:v>
                </c:pt>
                <c:pt idx="9">
                  <c:v>10.05.2020</c:v>
                </c:pt>
                <c:pt idx="10">
                  <c:v>11.05.2020</c:v>
                </c:pt>
                <c:pt idx="11">
                  <c:v>12.05.2020</c:v>
                </c:pt>
                <c:pt idx="12">
                  <c:v>13.05.2020</c:v>
                </c:pt>
                <c:pt idx="13">
                  <c:v>14.05.2020</c:v>
                </c:pt>
                <c:pt idx="14">
                  <c:v>15.05.2020</c:v>
                </c:pt>
                <c:pt idx="15">
                  <c:v>16.05.2020</c:v>
                </c:pt>
                <c:pt idx="16">
                  <c:v>17.05.2020</c:v>
                </c:pt>
                <c:pt idx="17">
                  <c:v>18.05.2020</c:v>
                </c:pt>
                <c:pt idx="18">
                  <c:v>19.05.2020</c:v>
                </c:pt>
                <c:pt idx="19">
                  <c:v>20.05.2020</c:v>
                </c:pt>
                <c:pt idx="20">
                  <c:v>21.05.2020</c:v>
                </c:pt>
                <c:pt idx="21">
                  <c:v>22.05.2020</c:v>
                </c:pt>
                <c:pt idx="22">
                  <c:v>23.05.2020</c:v>
                </c:pt>
                <c:pt idx="23">
                  <c:v>24.05.2020</c:v>
                </c:pt>
                <c:pt idx="24">
                  <c:v>25.05.2020</c:v>
                </c:pt>
                <c:pt idx="25">
                  <c:v>26.05.2020</c:v>
                </c:pt>
                <c:pt idx="26">
                  <c:v>27.05.2020</c:v>
                </c:pt>
                <c:pt idx="27">
                  <c:v>28.05.2020</c:v>
                </c:pt>
                <c:pt idx="28">
                  <c:v>29.05.2020</c:v>
                </c:pt>
                <c:pt idx="29">
                  <c:v>30.05.2020</c:v>
                </c:pt>
                <c:pt idx="30">
                  <c:v>31.05.2020</c:v>
                </c:pt>
                <c:pt idx="31">
                  <c:v>01.06.2020</c:v>
                </c:pt>
                <c:pt idx="32">
                  <c:v>02.06.2020</c:v>
                </c:pt>
                <c:pt idx="33">
                  <c:v>03.06.2020</c:v>
                </c:pt>
                <c:pt idx="34">
                  <c:v>04.06.2020</c:v>
                </c:pt>
                <c:pt idx="35">
                  <c:v>05.06.2020</c:v>
                </c:pt>
                <c:pt idx="36">
                  <c:v>06.06.2020</c:v>
                </c:pt>
                <c:pt idx="37">
                  <c:v>07.06.2020</c:v>
                </c:pt>
                <c:pt idx="38">
                  <c:v>08.06.2020</c:v>
                </c:pt>
                <c:pt idx="39">
                  <c:v>09.06.2020</c:v>
                </c:pt>
                <c:pt idx="40">
                  <c:v>10.06.2020</c:v>
                </c:pt>
                <c:pt idx="41">
                  <c:v>11.06.2020</c:v>
                </c:pt>
                <c:pt idx="42">
                  <c:v>12.06.2020</c:v>
                </c:pt>
                <c:pt idx="43">
                  <c:v>13.06.2020</c:v>
                </c:pt>
                <c:pt idx="44">
                  <c:v>14.06.2020</c:v>
                </c:pt>
                <c:pt idx="45">
                  <c:v>15.06.2020</c:v>
                </c:pt>
                <c:pt idx="46">
                  <c:v>16.06.2020</c:v>
                </c:pt>
                <c:pt idx="47">
                  <c:v>17.06.2020</c:v>
                </c:pt>
                <c:pt idx="48">
                  <c:v>18.06.2020</c:v>
                </c:pt>
                <c:pt idx="49">
                  <c:v>19.06.2020</c:v>
                </c:pt>
                <c:pt idx="50">
                  <c:v>20.06.2020</c:v>
                </c:pt>
                <c:pt idx="51">
                  <c:v>21.06.2020</c:v>
                </c:pt>
                <c:pt idx="52">
                  <c:v>22.06.2020</c:v>
                </c:pt>
                <c:pt idx="53">
                  <c:v>23.06.2020</c:v>
                </c:pt>
                <c:pt idx="54">
                  <c:v>24.06.2020</c:v>
                </c:pt>
                <c:pt idx="55">
                  <c:v>25.06.2020</c:v>
                </c:pt>
                <c:pt idx="56">
                  <c:v>26.06.2020</c:v>
                </c:pt>
                <c:pt idx="57">
                  <c:v>27.06.2020</c:v>
                </c:pt>
                <c:pt idx="58">
                  <c:v>28.06.2020</c:v>
                </c:pt>
                <c:pt idx="59">
                  <c:v>29.06.2020</c:v>
                </c:pt>
                <c:pt idx="60">
                  <c:v>30.06.2020</c:v>
                </c:pt>
                <c:pt idx="61">
                  <c:v>01.07.2020</c:v>
                </c:pt>
                <c:pt idx="62">
                  <c:v>02.07.2020</c:v>
                </c:pt>
                <c:pt idx="63">
                  <c:v>03.07.2020</c:v>
                </c:pt>
                <c:pt idx="64">
                  <c:v>04.07.2020</c:v>
                </c:pt>
                <c:pt idx="65">
                  <c:v>05.07.2020</c:v>
                </c:pt>
                <c:pt idx="66">
                  <c:v>06.07.2020</c:v>
                </c:pt>
                <c:pt idx="67">
                  <c:v>07.07.2020</c:v>
                </c:pt>
                <c:pt idx="68">
                  <c:v>08.07.2020</c:v>
                </c:pt>
                <c:pt idx="69">
                  <c:v>09.07.2020</c:v>
                </c:pt>
                <c:pt idx="70">
                  <c:v>10.07.2020</c:v>
                </c:pt>
                <c:pt idx="71">
                  <c:v>11.07.2020</c:v>
                </c:pt>
                <c:pt idx="72">
                  <c:v>12.07.2020</c:v>
                </c:pt>
                <c:pt idx="73">
                  <c:v>13.07.2020</c:v>
                </c:pt>
                <c:pt idx="74">
                  <c:v>14.07.2020</c:v>
                </c:pt>
                <c:pt idx="75">
                  <c:v>15.07.2020</c:v>
                </c:pt>
                <c:pt idx="76">
                  <c:v>16.07.2020</c:v>
                </c:pt>
                <c:pt idx="77">
                  <c:v>17.07.2020</c:v>
                </c:pt>
                <c:pt idx="78">
                  <c:v>18.07.2020</c:v>
                </c:pt>
                <c:pt idx="79">
                  <c:v>19.07.2020</c:v>
                </c:pt>
                <c:pt idx="80">
                  <c:v>20.07.2020</c:v>
                </c:pt>
                <c:pt idx="81">
                  <c:v>21.07.2020</c:v>
                </c:pt>
                <c:pt idx="82">
                  <c:v>22.07.2020</c:v>
                </c:pt>
                <c:pt idx="83">
                  <c:v>23.07.2020</c:v>
                </c:pt>
                <c:pt idx="84">
                  <c:v>24.07.2020</c:v>
                </c:pt>
                <c:pt idx="85">
                  <c:v>25.07.2020</c:v>
                </c:pt>
                <c:pt idx="86">
                  <c:v>26.07.2020</c:v>
                </c:pt>
                <c:pt idx="87">
                  <c:v>27.07.2020</c:v>
                </c:pt>
                <c:pt idx="88">
                  <c:v>28.07.2020</c:v>
                </c:pt>
                <c:pt idx="89">
                  <c:v>29.07.2020</c:v>
                </c:pt>
                <c:pt idx="90">
                  <c:v>30.07.2020</c:v>
                </c:pt>
                <c:pt idx="91">
                  <c:v>31.07.2020</c:v>
                </c:pt>
                <c:pt idx="92">
                  <c:v>01.08.2020</c:v>
                </c:pt>
                <c:pt idx="93">
                  <c:v>02.08.2020</c:v>
                </c:pt>
                <c:pt idx="94">
                  <c:v>03.08.2020</c:v>
                </c:pt>
                <c:pt idx="95">
                  <c:v>04.08.2020</c:v>
                </c:pt>
                <c:pt idx="96">
                  <c:v>05.08.2020</c:v>
                </c:pt>
                <c:pt idx="97">
                  <c:v>06.08.2020</c:v>
                </c:pt>
                <c:pt idx="98">
                  <c:v>07.08.2020</c:v>
                </c:pt>
                <c:pt idx="99">
                  <c:v>08.08.2020</c:v>
                </c:pt>
                <c:pt idx="100">
                  <c:v>09.08.2020</c:v>
                </c:pt>
                <c:pt idx="101">
                  <c:v>10.08.2020</c:v>
                </c:pt>
                <c:pt idx="102">
                  <c:v>11.08.2020</c:v>
                </c:pt>
                <c:pt idx="103">
                  <c:v>12.08.2020</c:v>
                </c:pt>
                <c:pt idx="104">
                  <c:v>13.08.2020</c:v>
                </c:pt>
                <c:pt idx="105">
                  <c:v>14.08.2020</c:v>
                </c:pt>
                <c:pt idx="106">
                  <c:v>15.08.2020</c:v>
                </c:pt>
                <c:pt idx="107">
                  <c:v>16.08.2020</c:v>
                </c:pt>
                <c:pt idx="108">
                  <c:v>17.08.2020</c:v>
                </c:pt>
                <c:pt idx="109">
                  <c:v>18.08.2020</c:v>
                </c:pt>
                <c:pt idx="110">
                  <c:v>19.08.2020</c:v>
                </c:pt>
                <c:pt idx="111">
                  <c:v>20.08.2020</c:v>
                </c:pt>
                <c:pt idx="112">
                  <c:v>21.08.2020</c:v>
                </c:pt>
                <c:pt idx="113">
                  <c:v>22.08.2020</c:v>
                </c:pt>
                <c:pt idx="114">
                  <c:v>23.08.2020</c:v>
                </c:pt>
                <c:pt idx="115">
                  <c:v>24.08.2020</c:v>
                </c:pt>
                <c:pt idx="116">
                  <c:v>25.08.2020</c:v>
                </c:pt>
                <c:pt idx="117">
                  <c:v>26.08.2020</c:v>
                </c:pt>
                <c:pt idx="118">
                  <c:v>27.08.2020</c:v>
                </c:pt>
                <c:pt idx="119">
                  <c:v>28.08.2020</c:v>
                </c:pt>
                <c:pt idx="120">
                  <c:v>29.08.2020</c:v>
                </c:pt>
                <c:pt idx="121">
                  <c:v>30.08.2020</c:v>
                </c:pt>
                <c:pt idx="122">
                  <c:v>31.08.2020</c:v>
                </c:pt>
                <c:pt idx="123">
                  <c:v>01.09.2020</c:v>
                </c:pt>
                <c:pt idx="124">
                  <c:v>02.09.2020</c:v>
                </c:pt>
                <c:pt idx="125">
                  <c:v>03.09.2020</c:v>
                </c:pt>
                <c:pt idx="126">
                  <c:v>04.09.2020</c:v>
                </c:pt>
                <c:pt idx="127">
                  <c:v>05.09.2020</c:v>
                </c:pt>
                <c:pt idx="128">
                  <c:v>06.09.2020</c:v>
                </c:pt>
                <c:pt idx="129">
                  <c:v>07.09.2020</c:v>
                </c:pt>
                <c:pt idx="130">
                  <c:v>08.09.2020</c:v>
                </c:pt>
                <c:pt idx="131">
                  <c:v>09.09.2020</c:v>
                </c:pt>
                <c:pt idx="132">
                  <c:v>10.09.2020</c:v>
                </c:pt>
                <c:pt idx="133">
                  <c:v>11.09.2020</c:v>
                </c:pt>
                <c:pt idx="134">
                  <c:v>12.09.2020</c:v>
                </c:pt>
                <c:pt idx="135">
                  <c:v>13/09/2020</c:v>
                </c:pt>
                <c:pt idx="136">
                  <c:v>14/09/2020</c:v>
                </c:pt>
                <c:pt idx="137">
                  <c:v>15/09/2020</c:v>
                </c:pt>
                <c:pt idx="138">
                  <c:v>16/09/2020</c:v>
                </c:pt>
                <c:pt idx="139">
                  <c:v>17/09/2020</c:v>
                </c:pt>
                <c:pt idx="140">
                  <c:v>18/09/2020</c:v>
                </c:pt>
                <c:pt idx="141">
                  <c:v>19/09/2020</c:v>
                </c:pt>
                <c:pt idx="142">
                  <c:v>20/09/2020</c:v>
                </c:pt>
                <c:pt idx="143">
                  <c:v>21/09/2020</c:v>
                </c:pt>
                <c:pt idx="144">
                  <c:v>22/09/2020</c:v>
                </c:pt>
                <c:pt idx="145">
                  <c:v>23/09/2020</c:v>
                </c:pt>
                <c:pt idx="146">
                  <c:v>24/09/2020</c:v>
                </c:pt>
                <c:pt idx="147">
                  <c:v>25/09/2020</c:v>
                </c:pt>
                <c:pt idx="148">
                  <c:v>26/09/2020</c:v>
                </c:pt>
                <c:pt idx="149">
                  <c:v>27/09/2020</c:v>
                </c:pt>
                <c:pt idx="150">
                  <c:v>28/09/2020</c:v>
                </c:pt>
                <c:pt idx="151">
                  <c:v>29/09/2020</c:v>
                </c:pt>
                <c:pt idx="152">
                  <c:v>30/09/2020</c:v>
                </c:pt>
                <c:pt idx="153">
                  <c:v>01.10.2020</c:v>
                </c:pt>
                <c:pt idx="154">
                  <c:v>02.10.2020</c:v>
                </c:pt>
                <c:pt idx="155">
                  <c:v>03.10.2020</c:v>
                </c:pt>
                <c:pt idx="156">
                  <c:v>04.10.2020</c:v>
                </c:pt>
                <c:pt idx="157">
                  <c:v>05.10.2020</c:v>
                </c:pt>
                <c:pt idx="158">
                  <c:v>06.10.2020</c:v>
                </c:pt>
                <c:pt idx="159">
                  <c:v>07.10.2020</c:v>
                </c:pt>
                <c:pt idx="160">
                  <c:v>08.10.2020</c:v>
                </c:pt>
                <c:pt idx="161">
                  <c:v>09.10.2020</c:v>
                </c:pt>
                <c:pt idx="162">
                  <c:v>10.10.2020</c:v>
                </c:pt>
                <c:pt idx="163">
                  <c:v>10.11.2020</c:v>
                </c:pt>
                <c:pt idx="164">
                  <c:v>10.12.2020</c:v>
                </c:pt>
                <c:pt idx="165">
                  <c:v>13/10/2020</c:v>
                </c:pt>
                <c:pt idx="166">
                  <c:v>14/10/2020</c:v>
                </c:pt>
                <c:pt idx="167">
                  <c:v>15/10/2020</c:v>
                </c:pt>
                <c:pt idx="168">
                  <c:v>16/10/2020</c:v>
                </c:pt>
                <c:pt idx="169">
                  <c:v>17/10/2020</c:v>
                </c:pt>
                <c:pt idx="170">
                  <c:v>18/10/2020</c:v>
                </c:pt>
                <c:pt idx="171">
                  <c:v>19/10/2020</c:v>
                </c:pt>
                <c:pt idx="172">
                  <c:v>20/10/2020</c:v>
                </c:pt>
                <c:pt idx="173">
                  <c:v>21/10/2020</c:v>
                </c:pt>
                <c:pt idx="174">
                  <c:v>22/10/2020</c:v>
                </c:pt>
                <c:pt idx="175">
                  <c:v>23/10/2020</c:v>
                </c:pt>
                <c:pt idx="176">
                  <c:v>24/10/2020</c:v>
                </c:pt>
                <c:pt idx="177">
                  <c:v>25/10/2021</c:v>
                </c:pt>
                <c:pt idx="178">
                  <c:v>26/10/2020</c:v>
                </c:pt>
                <c:pt idx="179">
                  <c:v>27/10/2020</c:v>
                </c:pt>
                <c:pt idx="180">
                  <c:v>28/10/2020</c:v>
                </c:pt>
                <c:pt idx="181">
                  <c:v>29/10/2020</c:v>
                </c:pt>
                <c:pt idx="182">
                  <c:v>30/10/2020</c:v>
                </c:pt>
                <c:pt idx="183">
                  <c:v>31/10/2020</c:v>
                </c:pt>
                <c:pt idx="184">
                  <c:v>01.11.2020</c:v>
                </c:pt>
                <c:pt idx="185">
                  <c:v>02.11.2020</c:v>
                </c:pt>
                <c:pt idx="186">
                  <c:v>11.03.2020</c:v>
                </c:pt>
                <c:pt idx="187">
                  <c:v>11.04.2020</c:v>
                </c:pt>
                <c:pt idx="188">
                  <c:v>11.05.2020</c:v>
                </c:pt>
                <c:pt idx="189">
                  <c:v>11.06.2020</c:v>
                </c:pt>
                <c:pt idx="190">
                  <c:v>11.07.2020</c:v>
                </c:pt>
                <c:pt idx="191">
                  <c:v>11.08.2020</c:v>
                </c:pt>
                <c:pt idx="192">
                  <c:v>11.09.2020</c:v>
                </c:pt>
                <c:pt idx="193">
                  <c:v>11.10.2020</c:v>
                </c:pt>
                <c:pt idx="194">
                  <c:v>11.11.2020</c:v>
                </c:pt>
                <c:pt idx="195">
                  <c:v>11.12.2020</c:v>
                </c:pt>
                <c:pt idx="196">
                  <c:v>13.11.2020</c:v>
                </c:pt>
                <c:pt idx="197">
                  <c:v>14/11/2020</c:v>
                </c:pt>
                <c:pt idx="198">
                  <c:v>15/11/2020</c:v>
                </c:pt>
                <c:pt idx="199">
                  <c:v>16/11/2020</c:v>
                </c:pt>
                <c:pt idx="200">
                  <c:v>17/11/2020</c:v>
                </c:pt>
                <c:pt idx="201">
                  <c:v>18/11/2020</c:v>
                </c:pt>
                <c:pt idx="202">
                  <c:v>19/11/2020</c:v>
                </c:pt>
                <c:pt idx="203">
                  <c:v>20/11/2020</c:v>
                </c:pt>
                <c:pt idx="204">
                  <c:v>21/11/2020</c:v>
                </c:pt>
                <c:pt idx="205">
                  <c:v>22/11/2020</c:v>
                </c:pt>
                <c:pt idx="206">
                  <c:v>23/11/2020</c:v>
                </c:pt>
                <c:pt idx="207">
                  <c:v>24.11.2020</c:v>
                </c:pt>
                <c:pt idx="208">
                  <c:v>25.11.2020</c:v>
                </c:pt>
                <c:pt idx="209">
                  <c:v>26.11.2020</c:v>
                </c:pt>
                <c:pt idx="210">
                  <c:v>27.11.2020</c:v>
                </c:pt>
                <c:pt idx="211">
                  <c:v>28.11.2020</c:v>
                </c:pt>
                <c:pt idx="212">
                  <c:v>29.11.2020</c:v>
                </c:pt>
                <c:pt idx="213">
                  <c:v>30.11.2020</c:v>
                </c:pt>
                <c:pt idx="214">
                  <c:v>01.12.2020</c:v>
                </c:pt>
                <c:pt idx="215">
                  <c:v>02.12.2020</c:v>
                </c:pt>
                <c:pt idx="216">
                  <c:v>12.03.2020</c:v>
                </c:pt>
                <c:pt idx="217">
                  <c:v>12.04.2020</c:v>
                </c:pt>
                <c:pt idx="218">
                  <c:v>12.05.2020</c:v>
                </c:pt>
                <c:pt idx="219">
                  <c:v>12.06.2020</c:v>
                </c:pt>
                <c:pt idx="220">
                  <c:v>12.07.2020</c:v>
                </c:pt>
                <c:pt idx="221">
                  <c:v>12.08.2020</c:v>
                </c:pt>
                <c:pt idx="222">
                  <c:v>12.09.2020</c:v>
                </c:pt>
                <c:pt idx="223">
                  <c:v>12.10.2020</c:v>
                </c:pt>
                <c:pt idx="224">
                  <c:v>12.11.2020</c:v>
                </c:pt>
                <c:pt idx="225">
                  <c:v>12.12.2020</c:v>
                </c:pt>
                <c:pt idx="226">
                  <c:v>13/12/2020</c:v>
                </c:pt>
                <c:pt idx="227">
                  <c:v>14/12/2020</c:v>
                </c:pt>
                <c:pt idx="228">
                  <c:v>15/12/2020</c:v>
                </c:pt>
                <c:pt idx="229">
                  <c:v>16/12/2020</c:v>
                </c:pt>
                <c:pt idx="230">
                  <c:v>17/12/2020</c:v>
                </c:pt>
                <c:pt idx="231">
                  <c:v>18/12/2020</c:v>
                </c:pt>
                <c:pt idx="232">
                  <c:v>19/12/2020</c:v>
                </c:pt>
                <c:pt idx="233">
                  <c:v>20/12/2020</c:v>
                </c:pt>
                <c:pt idx="234">
                  <c:v>21/12/2020</c:v>
                </c:pt>
                <c:pt idx="235">
                  <c:v>22/12/2020</c:v>
                </c:pt>
                <c:pt idx="236">
                  <c:v>23/12/2020</c:v>
                </c:pt>
                <c:pt idx="237">
                  <c:v>24/12/2020</c:v>
                </c:pt>
                <c:pt idx="238">
                  <c:v>25/12/2020</c:v>
                </c:pt>
                <c:pt idx="239">
                  <c:v>26/12/2020</c:v>
                </c:pt>
                <c:pt idx="240">
                  <c:v>27/12/2020</c:v>
                </c:pt>
                <c:pt idx="241">
                  <c:v>28/12/2020</c:v>
                </c:pt>
                <c:pt idx="242">
                  <c:v>29/12/2020</c:v>
                </c:pt>
                <c:pt idx="243">
                  <c:v>30/12/2020</c:v>
                </c:pt>
                <c:pt idx="244">
                  <c:v>31/12/2020</c:v>
                </c:pt>
                <c:pt idx="245">
                  <c:v>01.01.2020</c:v>
                </c:pt>
                <c:pt idx="246">
                  <c:v>02.01.2020</c:v>
                </c:pt>
                <c:pt idx="247">
                  <c:v>03.01.2020</c:v>
                </c:pt>
                <c:pt idx="248">
                  <c:v>04.01.2020</c:v>
                </c:pt>
                <c:pt idx="249">
                  <c:v>05.01.2021</c:v>
                </c:pt>
                <c:pt idx="250">
                  <c:v>06.01.2021</c:v>
                </c:pt>
                <c:pt idx="251">
                  <c:v>07.01.2021</c:v>
                </c:pt>
                <c:pt idx="252">
                  <c:v>08.01.2021</c:v>
                </c:pt>
                <c:pt idx="253">
                  <c:v>09.01.2021</c:v>
                </c:pt>
                <c:pt idx="254">
                  <c:v>10.01.2021</c:v>
                </c:pt>
                <c:pt idx="255">
                  <c:v>11.01.2021</c:v>
                </c:pt>
                <c:pt idx="256">
                  <c:v>12.01.2021</c:v>
                </c:pt>
                <c:pt idx="257">
                  <c:v>13.01.2021</c:v>
                </c:pt>
                <c:pt idx="258">
                  <c:v>14.01.2021</c:v>
                </c:pt>
                <c:pt idx="259">
                  <c:v>15.01.2021</c:v>
                </c:pt>
                <c:pt idx="260">
                  <c:v>16.01.2021</c:v>
                </c:pt>
                <c:pt idx="261">
                  <c:v>17.01.2021</c:v>
                </c:pt>
                <c:pt idx="262">
                  <c:v>18.01.2021</c:v>
                </c:pt>
                <c:pt idx="263">
                  <c:v>19.01.2021</c:v>
                </c:pt>
                <c:pt idx="264">
                  <c:v>20.01.2021</c:v>
                </c:pt>
                <c:pt idx="265">
                  <c:v>21.01.2021</c:v>
                </c:pt>
                <c:pt idx="266">
                  <c:v>22.01.2021</c:v>
                </c:pt>
                <c:pt idx="267">
                  <c:v>23.01.2021</c:v>
                </c:pt>
                <c:pt idx="268">
                  <c:v>24.01.2021</c:v>
                </c:pt>
                <c:pt idx="269">
                  <c:v>25.01.2021</c:v>
                </c:pt>
                <c:pt idx="270">
                  <c:v>26.01.2021</c:v>
                </c:pt>
                <c:pt idx="271">
                  <c:v>27.01.2021</c:v>
                </c:pt>
                <c:pt idx="272">
                  <c:v>28.01.2021</c:v>
                </c:pt>
                <c:pt idx="273">
                  <c:v>29.01.2021</c:v>
                </c:pt>
                <c:pt idx="274">
                  <c:v>30.01.2021</c:v>
                </c:pt>
                <c:pt idx="275">
                  <c:v>31.01.2021</c:v>
                </c:pt>
                <c:pt idx="276">
                  <c:v>01.02.2021</c:v>
                </c:pt>
                <c:pt idx="277">
                  <c:v>02.02.2021</c:v>
                </c:pt>
                <c:pt idx="278">
                  <c:v>03.02.2021</c:v>
                </c:pt>
                <c:pt idx="279">
                  <c:v>04.02.2021</c:v>
                </c:pt>
                <c:pt idx="280">
                  <c:v>05.02.2021</c:v>
                </c:pt>
                <c:pt idx="281">
                  <c:v>06.02.2021</c:v>
                </c:pt>
                <c:pt idx="282">
                  <c:v>07.02.2021</c:v>
                </c:pt>
                <c:pt idx="283">
                  <c:v>08.02.2021</c:v>
                </c:pt>
                <c:pt idx="284">
                  <c:v>09.02.2021</c:v>
                </c:pt>
                <c:pt idx="285">
                  <c:v>10.02.2021</c:v>
                </c:pt>
                <c:pt idx="286">
                  <c:v>11.02.2021</c:v>
                </c:pt>
                <c:pt idx="287">
                  <c:v>12.02.2021</c:v>
                </c:pt>
                <c:pt idx="288">
                  <c:v>13.02.2021</c:v>
                </c:pt>
                <c:pt idx="289">
                  <c:v>14.02.2021</c:v>
                </c:pt>
                <c:pt idx="290">
                  <c:v>15.02.2021</c:v>
                </c:pt>
                <c:pt idx="291">
                  <c:v>16.02.2021</c:v>
                </c:pt>
                <c:pt idx="292">
                  <c:v>17.02.2021</c:v>
                </c:pt>
                <c:pt idx="293">
                  <c:v>18.02.2021</c:v>
                </c:pt>
                <c:pt idx="294">
                  <c:v>19.02.2021</c:v>
                </c:pt>
                <c:pt idx="295">
                  <c:v>20.02.2021</c:v>
                </c:pt>
                <c:pt idx="296">
                  <c:v>21.02.2021</c:v>
                </c:pt>
                <c:pt idx="297">
                  <c:v>22.02.2021</c:v>
                </c:pt>
                <c:pt idx="298">
                  <c:v>23.02.2021</c:v>
                </c:pt>
                <c:pt idx="299">
                  <c:v>24.02.2021</c:v>
                </c:pt>
                <c:pt idx="300">
                  <c:v>25.02.2021</c:v>
                </c:pt>
                <c:pt idx="301">
                  <c:v>26.02.2021</c:v>
                </c:pt>
                <c:pt idx="302">
                  <c:v>27.02.2021</c:v>
                </c:pt>
                <c:pt idx="303">
                  <c:v>28.02.2021</c:v>
                </c:pt>
                <c:pt idx="304">
                  <c:v>01.03.2021</c:v>
                </c:pt>
                <c:pt idx="305">
                  <c:v>02.03.2021</c:v>
                </c:pt>
                <c:pt idx="306">
                  <c:v>03.03.2021</c:v>
                </c:pt>
                <c:pt idx="307">
                  <c:v>04.03.2021</c:v>
                </c:pt>
                <c:pt idx="308">
                  <c:v>05.05.2021</c:v>
                </c:pt>
                <c:pt idx="309">
                  <c:v>06.03.2021</c:v>
                </c:pt>
                <c:pt idx="310">
                  <c:v>07.03.2021</c:v>
                </c:pt>
                <c:pt idx="311">
                  <c:v>08.03.2021</c:v>
                </c:pt>
                <c:pt idx="312">
                  <c:v>09.03.2021</c:v>
                </c:pt>
                <c:pt idx="313">
                  <c:v>10.03.2021</c:v>
                </c:pt>
                <c:pt idx="314">
                  <c:v>11.03.2021</c:v>
                </c:pt>
                <c:pt idx="315">
                  <c:v>12.03.2021</c:v>
                </c:pt>
                <c:pt idx="316">
                  <c:v>13.03.2021</c:v>
                </c:pt>
                <c:pt idx="317">
                  <c:v>14.03.2021</c:v>
                </c:pt>
                <c:pt idx="318">
                  <c:v>15.03.2021</c:v>
                </c:pt>
                <c:pt idx="319">
                  <c:v>16.03.2021</c:v>
                </c:pt>
                <c:pt idx="320">
                  <c:v>17.03.2021</c:v>
                </c:pt>
                <c:pt idx="321">
                  <c:v>18.03.2021</c:v>
                </c:pt>
                <c:pt idx="322">
                  <c:v>19.03.2021</c:v>
                </c:pt>
                <c:pt idx="323">
                  <c:v>20.03.2021</c:v>
                </c:pt>
                <c:pt idx="324">
                  <c:v>21.03.2021</c:v>
                </c:pt>
                <c:pt idx="325">
                  <c:v>22.03.2021</c:v>
                </c:pt>
                <c:pt idx="326">
                  <c:v>23.03.2021</c:v>
                </c:pt>
                <c:pt idx="327">
                  <c:v>24.03.2021</c:v>
                </c:pt>
                <c:pt idx="328">
                  <c:v>25.06.2021</c:v>
                </c:pt>
                <c:pt idx="329">
                  <c:v>26.03.2021</c:v>
                </c:pt>
                <c:pt idx="330">
                  <c:v>27.03.2021</c:v>
                </c:pt>
                <c:pt idx="331">
                  <c:v>28.03.2021</c:v>
                </c:pt>
                <c:pt idx="332">
                  <c:v>29.03.2021</c:v>
                </c:pt>
                <c:pt idx="333">
                  <c:v>30.03.2021</c:v>
                </c:pt>
                <c:pt idx="334">
                  <c:v>31.03.2021</c:v>
                </c:pt>
                <c:pt idx="335">
                  <c:v>01.04.2021</c:v>
                </c:pt>
                <c:pt idx="336">
                  <c:v>02.04.2021</c:v>
                </c:pt>
                <c:pt idx="337">
                  <c:v>03.04.2021</c:v>
                </c:pt>
                <c:pt idx="338">
                  <c:v>04.04.2021</c:v>
                </c:pt>
                <c:pt idx="339">
                  <c:v>05.04.2021</c:v>
                </c:pt>
                <c:pt idx="340">
                  <c:v>06.04.2021</c:v>
                </c:pt>
                <c:pt idx="341">
                  <c:v>07.04.2021</c:v>
                </c:pt>
                <c:pt idx="342">
                  <c:v>08.04.2021</c:v>
                </c:pt>
                <c:pt idx="343">
                  <c:v>09.04.2021</c:v>
                </c:pt>
                <c:pt idx="344">
                  <c:v>10.04.2021</c:v>
                </c:pt>
                <c:pt idx="345">
                  <c:v>11.04.2021</c:v>
                </c:pt>
                <c:pt idx="346">
                  <c:v>12.04.2021</c:v>
                </c:pt>
                <c:pt idx="347">
                  <c:v>13.04.2021</c:v>
                </c:pt>
                <c:pt idx="348">
                  <c:v>14.04.2021</c:v>
                </c:pt>
                <c:pt idx="349">
                  <c:v>15.04.2021</c:v>
                </c:pt>
                <c:pt idx="350">
                  <c:v>16.04.2021</c:v>
                </c:pt>
                <c:pt idx="351">
                  <c:v>17.04.2021</c:v>
                </c:pt>
                <c:pt idx="352">
                  <c:v>18.04.2021</c:v>
                </c:pt>
                <c:pt idx="353">
                  <c:v>19.04.2021</c:v>
                </c:pt>
                <c:pt idx="354">
                  <c:v>20.04.2021</c:v>
                </c:pt>
                <c:pt idx="355">
                  <c:v>21.04.2021</c:v>
                </c:pt>
                <c:pt idx="356">
                  <c:v>22.04.2021</c:v>
                </c:pt>
                <c:pt idx="357">
                  <c:v>23.04.2021</c:v>
                </c:pt>
                <c:pt idx="358">
                  <c:v>24.04.2021</c:v>
                </c:pt>
                <c:pt idx="359">
                  <c:v>25.04.2021</c:v>
                </c:pt>
                <c:pt idx="360">
                  <c:v>26.04.2021</c:v>
                </c:pt>
                <c:pt idx="361">
                  <c:v>26.04.2021</c:v>
                </c:pt>
                <c:pt idx="362">
                  <c:v>28.04.2021</c:v>
                </c:pt>
                <c:pt idx="363">
                  <c:v>29.04.2021</c:v>
                </c:pt>
                <c:pt idx="364">
                  <c:v>30.04.2021</c:v>
                </c:pt>
                <c:pt idx="365">
                  <c:v>01.05.2021</c:v>
                </c:pt>
                <c:pt idx="366">
                  <c:v>02.05.2021</c:v>
                </c:pt>
                <c:pt idx="367">
                  <c:v>03.05.2021</c:v>
                </c:pt>
                <c:pt idx="368">
                  <c:v>04.05.2021</c:v>
                </c:pt>
                <c:pt idx="369">
                  <c:v>05.05.2021</c:v>
                </c:pt>
                <c:pt idx="370">
                  <c:v>06.05.2021</c:v>
                </c:pt>
                <c:pt idx="371">
                  <c:v>07.05.2021</c:v>
                </c:pt>
                <c:pt idx="372">
                  <c:v>08.05.2021</c:v>
                </c:pt>
                <c:pt idx="373">
                  <c:v>09.05.2021</c:v>
                </c:pt>
                <c:pt idx="374">
                  <c:v>10.05.2021</c:v>
                </c:pt>
                <c:pt idx="375">
                  <c:v>11.05.2021</c:v>
                </c:pt>
                <c:pt idx="376">
                  <c:v>12.05.2021</c:v>
                </c:pt>
                <c:pt idx="377">
                  <c:v>13.05.2021</c:v>
                </c:pt>
                <c:pt idx="378">
                  <c:v>14.05.2021</c:v>
                </c:pt>
                <c:pt idx="379">
                  <c:v>15.05.2021</c:v>
                </c:pt>
                <c:pt idx="380">
                  <c:v>16.05.2021</c:v>
                </c:pt>
                <c:pt idx="381">
                  <c:v>17.05.2021</c:v>
                </c:pt>
                <c:pt idx="382">
                  <c:v>18.05.2021</c:v>
                </c:pt>
                <c:pt idx="383">
                  <c:v>19.05.2021</c:v>
                </c:pt>
                <c:pt idx="384">
                  <c:v>20.05.2021</c:v>
                </c:pt>
                <c:pt idx="385">
                  <c:v>21.05.2021</c:v>
                </c:pt>
                <c:pt idx="386">
                  <c:v>22.05.2021</c:v>
                </c:pt>
                <c:pt idx="387">
                  <c:v>23.05.2021</c:v>
                </c:pt>
                <c:pt idx="388">
                  <c:v>24.05.2021</c:v>
                </c:pt>
                <c:pt idx="389">
                  <c:v>25.05.2021</c:v>
                </c:pt>
                <c:pt idx="390">
                  <c:v>26.05.2021</c:v>
                </c:pt>
                <c:pt idx="391">
                  <c:v>27.05.2021</c:v>
                </c:pt>
                <c:pt idx="392">
                  <c:v>28.05.2021</c:v>
                </c:pt>
                <c:pt idx="393">
                  <c:v>29.05.2021</c:v>
                </c:pt>
                <c:pt idx="394">
                  <c:v>30.05.2021</c:v>
                </c:pt>
                <c:pt idx="395">
                  <c:v>31.05.2021</c:v>
                </c:pt>
                <c:pt idx="396">
                  <c:v>01.06.2021</c:v>
                </c:pt>
                <c:pt idx="397">
                  <c:v>02.06.2021</c:v>
                </c:pt>
                <c:pt idx="398">
                  <c:v>03.06.2021</c:v>
                </c:pt>
                <c:pt idx="399">
                  <c:v>04.06.2021</c:v>
                </c:pt>
                <c:pt idx="400">
                  <c:v>05.06.2021</c:v>
                </c:pt>
                <c:pt idx="401">
                  <c:v>06.06.2021</c:v>
                </c:pt>
                <c:pt idx="402">
                  <c:v>07.06.2021</c:v>
                </c:pt>
                <c:pt idx="403">
                  <c:v>08.06.2021</c:v>
                </c:pt>
                <c:pt idx="404">
                  <c:v>09.06.2021</c:v>
                </c:pt>
                <c:pt idx="405">
                  <c:v>10.06.2021</c:v>
                </c:pt>
                <c:pt idx="406">
                  <c:v>11.06.2021</c:v>
                </c:pt>
                <c:pt idx="407">
                  <c:v>12.06.2021</c:v>
                </c:pt>
                <c:pt idx="408">
                  <c:v>13.06.2021</c:v>
                </c:pt>
                <c:pt idx="409">
                  <c:v>14.06.2021</c:v>
                </c:pt>
                <c:pt idx="410">
                  <c:v>15.06.2021</c:v>
                </c:pt>
                <c:pt idx="411">
                  <c:v>16.06.2021</c:v>
                </c:pt>
                <c:pt idx="412">
                  <c:v>17.06.2021</c:v>
                </c:pt>
                <c:pt idx="413">
                  <c:v>18.06.2021</c:v>
                </c:pt>
                <c:pt idx="414">
                  <c:v>19.06.2021</c:v>
                </c:pt>
                <c:pt idx="415">
                  <c:v>20.06.2021</c:v>
                </c:pt>
                <c:pt idx="416">
                  <c:v>21.06.2021</c:v>
                </c:pt>
                <c:pt idx="417">
                  <c:v>22.06.2021</c:v>
                </c:pt>
                <c:pt idx="418">
                  <c:v>23.06.2021</c:v>
                </c:pt>
                <c:pt idx="419">
                  <c:v>24.06.2021</c:v>
                </c:pt>
                <c:pt idx="420">
                  <c:v>25.06.2021</c:v>
                </c:pt>
                <c:pt idx="421">
                  <c:v>26.06.2021</c:v>
                </c:pt>
                <c:pt idx="422">
                  <c:v>27.06.2021</c:v>
                </c:pt>
                <c:pt idx="423">
                  <c:v>28.06.2021</c:v>
                </c:pt>
                <c:pt idx="424">
                  <c:v>29.06.2021</c:v>
                </c:pt>
                <c:pt idx="425">
                  <c:v>30.06.2021</c:v>
                </c:pt>
                <c:pt idx="426">
                  <c:v>01.07.2021</c:v>
                </c:pt>
                <c:pt idx="427">
                  <c:v>02.07.2021</c:v>
                </c:pt>
                <c:pt idx="428">
                  <c:v>03.07.2021</c:v>
                </c:pt>
                <c:pt idx="429">
                  <c:v>04.07.20121</c:v>
                </c:pt>
                <c:pt idx="430">
                  <c:v>05.07.2021</c:v>
                </c:pt>
                <c:pt idx="431">
                  <c:v>06.07.2021</c:v>
                </c:pt>
                <c:pt idx="432">
                  <c:v>07.07.2021</c:v>
                </c:pt>
                <c:pt idx="433">
                  <c:v>08.07.2021</c:v>
                </c:pt>
                <c:pt idx="434">
                  <c:v>09.09.2021</c:v>
                </c:pt>
                <c:pt idx="435">
                  <c:v>10.07.2021</c:v>
                </c:pt>
                <c:pt idx="436">
                  <c:v>11.07.2021</c:v>
                </c:pt>
                <c:pt idx="437">
                  <c:v>12.07.2021</c:v>
                </c:pt>
                <c:pt idx="438">
                  <c:v>13.07.2021</c:v>
                </c:pt>
                <c:pt idx="439">
                  <c:v>14.07.2021</c:v>
                </c:pt>
                <c:pt idx="440">
                  <c:v>15.07.2021</c:v>
                </c:pt>
                <c:pt idx="441">
                  <c:v>16.07.2021</c:v>
                </c:pt>
                <c:pt idx="442">
                  <c:v>17.07.2021</c:v>
                </c:pt>
                <c:pt idx="443">
                  <c:v>18.07.2021</c:v>
                </c:pt>
                <c:pt idx="444">
                  <c:v>19.07.2021</c:v>
                </c:pt>
                <c:pt idx="445">
                  <c:v>20.07.2021</c:v>
                </c:pt>
                <c:pt idx="446">
                  <c:v>21.07.2021</c:v>
                </c:pt>
                <c:pt idx="447">
                  <c:v>22.07.2021</c:v>
                </c:pt>
                <c:pt idx="448">
                  <c:v>23.07.2021</c:v>
                </c:pt>
                <c:pt idx="449">
                  <c:v>24.07.2021</c:v>
                </c:pt>
                <c:pt idx="450">
                  <c:v>25.07.2021</c:v>
                </c:pt>
                <c:pt idx="451">
                  <c:v>26.07.2021</c:v>
                </c:pt>
                <c:pt idx="452">
                  <c:v>27.07.2021</c:v>
                </c:pt>
                <c:pt idx="453">
                  <c:v>28.07.2021</c:v>
                </c:pt>
                <c:pt idx="454">
                  <c:v>29.07.2021</c:v>
                </c:pt>
                <c:pt idx="455">
                  <c:v>30.07.2021</c:v>
                </c:pt>
                <c:pt idx="456">
                  <c:v>31.07.2021</c:v>
                </c:pt>
                <c:pt idx="457">
                  <c:v>01.08.2021</c:v>
                </c:pt>
                <c:pt idx="458">
                  <c:v>02.08.2021</c:v>
                </c:pt>
                <c:pt idx="459">
                  <c:v>03.08.021</c:v>
                </c:pt>
                <c:pt idx="460">
                  <c:v>04.08.2021</c:v>
                </c:pt>
                <c:pt idx="461">
                  <c:v>05.08.2021</c:v>
                </c:pt>
                <c:pt idx="462">
                  <c:v>06.08.2021</c:v>
                </c:pt>
                <c:pt idx="463">
                  <c:v>07.08.2021</c:v>
                </c:pt>
                <c:pt idx="464">
                  <c:v>08.08.2021</c:v>
                </c:pt>
                <c:pt idx="465">
                  <c:v>09.08.2021</c:v>
                </c:pt>
                <c:pt idx="466">
                  <c:v>10.08.2021</c:v>
                </c:pt>
                <c:pt idx="467">
                  <c:v>11.08.2021</c:v>
                </c:pt>
                <c:pt idx="468">
                  <c:v>12.08.2021</c:v>
                </c:pt>
                <c:pt idx="469">
                  <c:v>13.08.2021</c:v>
                </c:pt>
                <c:pt idx="470">
                  <c:v>14.08.2021</c:v>
                </c:pt>
                <c:pt idx="471">
                  <c:v>15.08.2021</c:v>
                </c:pt>
                <c:pt idx="472">
                  <c:v>16.08.2021</c:v>
                </c:pt>
                <c:pt idx="473">
                  <c:v>17.08.2021</c:v>
                </c:pt>
                <c:pt idx="474">
                  <c:v>18.08.2021</c:v>
                </c:pt>
                <c:pt idx="475">
                  <c:v>19.08.2021</c:v>
                </c:pt>
                <c:pt idx="476">
                  <c:v>20.08.2021</c:v>
                </c:pt>
                <c:pt idx="477">
                  <c:v>21.08.2021</c:v>
                </c:pt>
                <c:pt idx="478">
                  <c:v>22.08.2021</c:v>
                </c:pt>
                <c:pt idx="479">
                  <c:v>23.08.2021</c:v>
                </c:pt>
                <c:pt idx="480">
                  <c:v>24.08.2021</c:v>
                </c:pt>
                <c:pt idx="481">
                  <c:v>25.08.2021</c:v>
                </c:pt>
                <c:pt idx="482">
                  <c:v>26.08.2021</c:v>
                </c:pt>
                <c:pt idx="483">
                  <c:v>27.08.2021</c:v>
                </c:pt>
                <c:pt idx="484">
                  <c:v>28.08.2021</c:v>
                </c:pt>
                <c:pt idx="485">
                  <c:v>29.08.2021</c:v>
                </c:pt>
                <c:pt idx="486">
                  <c:v>30.08.2021</c:v>
                </c:pt>
                <c:pt idx="487">
                  <c:v>31.08.2021</c:v>
                </c:pt>
                <c:pt idx="488">
                  <c:v>01.09.2021</c:v>
                </c:pt>
                <c:pt idx="489">
                  <c:v>02.09.2021</c:v>
                </c:pt>
                <c:pt idx="490">
                  <c:v>03.09.2021</c:v>
                </c:pt>
                <c:pt idx="491">
                  <c:v>04.09.2021</c:v>
                </c:pt>
                <c:pt idx="492">
                  <c:v>05.09.2021</c:v>
                </c:pt>
                <c:pt idx="493">
                  <c:v>06.09.2021</c:v>
                </c:pt>
                <c:pt idx="494">
                  <c:v>07.09.2021</c:v>
                </c:pt>
                <c:pt idx="495">
                  <c:v>08.09.2021</c:v>
                </c:pt>
                <c:pt idx="496">
                  <c:v>09.09.2021</c:v>
                </c:pt>
                <c:pt idx="497">
                  <c:v>10.09.2021</c:v>
                </c:pt>
                <c:pt idx="498">
                  <c:v>11.09.2021</c:v>
                </c:pt>
                <c:pt idx="499">
                  <c:v>12.09.2021</c:v>
                </c:pt>
                <c:pt idx="500">
                  <c:v>13.09.2021</c:v>
                </c:pt>
                <c:pt idx="501">
                  <c:v>14.09.2021</c:v>
                </c:pt>
                <c:pt idx="502">
                  <c:v>15.09.2021</c:v>
                </c:pt>
                <c:pt idx="503">
                  <c:v>16.09.2021</c:v>
                </c:pt>
                <c:pt idx="504">
                  <c:v>17.09.2021</c:v>
                </c:pt>
                <c:pt idx="505">
                  <c:v>18.09.2021</c:v>
                </c:pt>
                <c:pt idx="506">
                  <c:v>19.09.2021</c:v>
                </c:pt>
                <c:pt idx="507">
                  <c:v>20.09.2021</c:v>
                </c:pt>
                <c:pt idx="508">
                  <c:v>21.09.2021</c:v>
                </c:pt>
                <c:pt idx="509">
                  <c:v>22.09.2021</c:v>
                </c:pt>
                <c:pt idx="510">
                  <c:v>23.09.2021</c:v>
                </c:pt>
                <c:pt idx="511">
                  <c:v>24.09.2021</c:v>
                </c:pt>
                <c:pt idx="512">
                  <c:v>25.09.2021</c:v>
                </c:pt>
                <c:pt idx="513">
                  <c:v>26.09.2021</c:v>
                </c:pt>
                <c:pt idx="514">
                  <c:v>27.09.2021</c:v>
                </c:pt>
                <c:pt idx="515">
                  <c:v>28.09.2021</c:v>
                </c:pt>
                <c:pt idx="516">
                  <c:v>29.09.2021</c:v>
                </c:pt>
                <c:pt idx="517">
                  <c:v>30.09.2021</c:v>
                </c:pt>
                <c:pt idx="518">
                  <c:v>01.10.2021</c:v>
                </c:pt>
                <c:pt idx="519">
                  <c:v>02.10.2021</c:v>
                </c:pt>
                <c:pt idx="520">
                  <c:v>03.10.2021</c:v>
                </c:pt>
                <c:pt idx="521">
                  <c:v>04.10.2021</c:v>
                </c:pt>
                <c:pt idx="522">
                  <c:v>05.10.2021</c:v>
                </c:pt>
                <c:pt idx="523">
                  <c:v>06.10.2021</c:v>
                </c:pt>
                <c:pt idx="524">
                  <c:v>07.10.2021</c:v>
                </c:pt>
                <c:pt idx="525">
                  <c:v>08.10.2021</c:v>
                </c:pt>
                <c:pt idx="526">
                  <c:v>09.10.2021</c:v>
                </c:pt>
                <c:pt idx="527">
                  <c:v>10.10.2021</c:v>
                </c:pt>
                <c:pt idx="528">
                  <c:v>11.10.2021</c:v>
                </c:pt>
                <c:pt idx="529">
                  <c:v>12.10.2021</c:v>
                </c:pt>
                <c:pt idx="530">
                  <c:v>13.10.2021</c:v>
                </c:pt>
                <c:pt idx="531">
                  <c:v>14.10.2021</c:v>
                </c:pt>
                <c:pt idx="532">
                  <c:v>15.10.2021</c:v>
                </c:pt>
                <c:pt idx="533">
                  <c:v>16.10.2021</c:v>
                </c:pt>
                <c:pt idx="534">
                  <c:v>17.10.2021</c:v>
                </c:pt>
                <c:pt idx="535">
                  <c:v>18.10.2021</c:v>
                </c:pt>
                <c:pt idx="536">
                  <c:v>19.10.2021</c:v>
                </c:pt>
                <c:pt idx="537">
                  <c:v>20.10.2021</c:v>
                </c:pt>
                <c:pt idx="538">
                  <c:v>21.10.2021</c:v>
                </c:pt>
                <c:pt idx="539">
                  <c:v>22.10.2021</c:v>
                </c:pt>
                <c:pt idx="540">
                  <c:v>23.10.2021</c:v>
                </c:pt>
                <c:pt idx="541">
                  <c:v>24.10.2021</c:v>
                </c:pt>
                <c:pt idx="542">
                  <c:v>25.10.2021</c:v>
                </c:pt>
                <c:pt idx="543">
                  <c:v>26.10.2021</c:v>
                </c:pt>
                <c:pt idx="544">
                  <c:v>27.10.2021</c:v>
                </c:pt>
                <c:pt idx="545">
                  <c:v>28.10.2021</c:v>
                </c:pt>
                <c:pt idx="546">
                  <c:v>29.10.2021</c:v>
                </c:pt>
                <c:pt idx="547">
                  <c:v>30.10.2021</c:v>
                </c:pt>
                <c:pt idx="548">
                  <c:v>31.10.2021</c:v>
                </c:pt>
                <c:pt idx="549">
                  <c:v>01.11.2021</c:v>
                </c:pt>
                <c:pt idx="550">
                  <c:v>02.11.2021</c:v>
                </c:pt>
                <c:pt idx="551">
                  <c:v>03.11.2021</c:v>
                </c:pt>
                <c:pt idx="552">
                  <c:v>04.11.2021</c:v>
                </c:pt>
                <c:pt idx="553">
                  <c:v>05.11.2021</c:v>
                </c:pt>
                <c:pt idx="554">
                  <c:v>06.11.2021</c:v>
                </c:pt>
                <c:pt idx="555">
                  <c:v>07.11.2021</c:v>
                </c:pt>
                <c:pt idx="556">
                  <c:v>08.11.2021</c:v>
                </c:pt>
                <c:pt idx="557">
                  <c:v>09.11.2021</c:v>
                </c:pt>
                <c:pt idx="558">
                  <c:v>10.11.2021</c:v>
                </c:pt>
                <c:pt idx="559">
                  <c:v>11.11.2021</c:v>
                </c:pt>
                <c:pt idx="560">
                  <c:v>12.11.2021</c:v>
                </c:pt>
                <c:pt idx="561">
                  <c:v>13.11.2021</c:v>
                </c:pt>
                <c:pt idx="562">
                  <c:v>14.11.2021</c:v>
                </c:pt>
                <c:pt idx="563">
                  <c:v>15.11.2021</c:v>
                </c:pt>
                <c:pt idx="564">
                  <c:v>16.11.20211</c:v>
                </c:pt>
                <c:pt idx="565">
                  <c:v>17.11.2021</c:v>
                </c:pt>
                <c:pt idx="566">
                  <c:v>18.11.2021</c:v>
                </c:pt>
                <c:pt idx="567">
                  <c:v>19.11.2021</c:v>
                </c:pt>
                <c:pt idx="568">
                  <c:v>20.11.2021</c:v>
                </c:pt>
                <c:pt idx="569">
                  <c:v>21.11.2021</c:v>
                </c:pt>
                <c:pt idx="570">
                  <c:v>22.11.2021</c:v>
                </c:pt>
                <c:pt idx="571">
                  <c:v>23.11.2021</c:v>
                </c:pt>
                <c:pt idx="572">
                  <c:v>24.11.2021</c:v>
                </c:pt>
                <c:pt idx="573">
                  <c:v>25.11.2021</c:v>
                </c:pt>
                <c:pt idx="574">
                  <c:v>26.11.2021</c:v>
                </c:pt>
                <c:pt idx="575">
                  <c:v>27.11.2021</c:v>
                </c:pt>
                <c:pt idx="576">
                  <c:v>28.11.2021</c:v>
                </c:pt>
                <c:pt idx="577">
                  <c:v>29.11.2021</c:v>
                </c:pt>
                <c:pt idx="578">
                  <c:v>30.11.2021</c:v>
                </c:pt>
                <c:pt idx="579">
                  <c:v>01.12.2021</c:v>
                </c:pt>
                <c:pt idx="580">
                  <c:v>02.12.2021</c:v>
                </c:pt>
                <c:pt idx="581">
                  <c:v>03.12.2021</c:v>
                </c:pt>
                <c:pt idx="582">
                  <c:v>04.12.2021</c:v>
                </c:pt>
                <c:pt idx="583">
                  <c:v>05.12.2021</c:v>
                </c:pt>
                <c:pt idx="584">
                  <c:v>06.12.2021</c:v>
                </c:pt>
                <c:pt idx="585">
                  <c:v>07.12.2021</c:v>
                </c:pt>
                <c:pt idx="586">
                  <c:v>08.12.2021</c:v>
                </c:pt>
                <c:pt idx="587">
                  <c:v>09.12.2021</c:v>
                </c:pt>
                <c:pt idx="588">
                  <c:v>10.12.2021</c:v>
                </c:pt>
                <c:pt idx="589">
                  <c:v>11.12.2021</c:v>
                </c:pt>
                <c:pt idx="590">
                  <c:v>12.12.2021</c:v>
                </c:pt>
                <c:pt idx="591">
                  <c:v>13.12.2021</c:v>
                </c:pt>
                <c:pt idx="592">
                  <c:v>14.12.2021</c:v>
                </c:pt>
                <c:pt idx="593">
                  <c:v>15.12.2021</c:v>
                </c:pt>
                <c:pt idx="594">
                  <c:v>16.12.2021</c:v>
                </c:pt>
                <c:pt idx="595">
                  <c:v>17.12.2021</c:v>
                </c:pt>
                <c:pt idx="596">
                  <c:v>18.12.2021</c:v>
                </c:pt>
              </c:strCache>
            </c:strRef>
          </c:cat>
          <c:val>
            <c:numRef>
              <c:f>Лист1!$B$2:$B$598</c:f>
              <c:numCache>
                <c:formatCode>General</c:formatCode>
                <c:ptCount val="597"/>
                <c:pt idx="0">
                  <c:v>90</c:v>
                </c:pt>
                <c:pt idx="1">
                  <c:v>62</c:v>
                </c:pt>
                <c:pt idx="2">
                  <c:v>48</c:v>
                </c:pt>
                <c:pt idx="3">
                  <c:v>41</c:v>
                </c:pt>
                <c:pt idx="4">
                  <c:v>121</c:v>
                </c:pt>
                <c:pt idx="5">
                  <c:v>114</c:v>
                </c:pt>
                <c:pt idx="6">
                  <c:v>89</c:v>
                </c:pt>
                <c:pt idx="7">
                  <c:v>79</c:v>
                </c:pt>
                <c:pt idx="8">
                  <c:v>99</c:v>
                </c:pt>
                <c:pt idx="9">
                  <c:v>33</c:v>
                </c:pt>
                <c:pt idx="10">
                  <c:v>22</c:v>
                </c:pt>
                <c:pt idx="11">
                  <c:v>89</c:v>
                </c:pt>
                <c:pt idx="12">
                  <c:v>107</c:v>
                </c:pt>
                <c:pt idx="13">
                  <c:v>52</c:v>
                </c:pt>
                <c:pt idx="14">
                  <c:v>52</c:v>
                </c:pt>
                <c:pt idx="15">
                  <c:v>64</c:v>
                </c:pt>
                <c:pt idx="16">
                  <c:v>64</c:v>
                </c:pt>
                <c:pt idx="17">
                  <c:v>17</c:v>
                </c:pt>
                <c:pt idx="18">
                  <c:v>83</c:v>
                </c:pt>
                <c:pt idx="19">
                  <c:v>445</c:v>
                </c:pt>
                <c:pt idx="20">
                  <c:v>136</c:v>
                </c:pt>
                <c:pt idx="21">
                  <c:v>280</c:v>
                </c:pt>
                <c:pt idx="22">
                  <c:v>83</c:v>
                </c:pt>
                <c:pt idx="23">
                  <c:v>261</c:v>
                </c:pt>
                <c:pt idx="24">
                  <c:v>89</c:v>
                </c:pt>
                <c:pt idx="25">
                  <c:v>82</c:v>
                </c:pt>
                <c:pt idx="26">
                  <c:v>91</c:v>
                </c:pt>
                <c:pt idx="27">
                  <c:v>148</c:v>
                </c:pt>
                <c:pt idx="28">
                  <c:v>155</c:v>
                </c:pt>
                <c:pt idx="29">
                  <c:v>177</c:v>
                </c:pt>
                <c:pt idx="30">
                  <c:v>126</c:v>
                </c:pt>
                <c:pt idx="31">
                  <c:v>41</c:v>
                </c:pt>
                <c:pt idx="32">
                  <c:v>116</c:v>
                </c:pt>
                <c:pt idx="33">
                  <c:v>125</c:v>
                </c:pt>
                <c:pt idx="34">
                  <c:v>146</c:v>
                </c:pt>
                <c:pt idx="35">
                  <c:v>231</c:v>
                </c:pt>
                <c:pt idx="36">
                  <c:v>210</c:v>
                </c:pt>
                <c:pt idx="37">
                  <c:v>188</c:v>
                </c:pt>
                <c:pt idx="38">
                  <c:v>100</c:v>
                </c:pt>
                <c:pt idx="39">
                  <c:v>59</c:v>
                </c:pt>
                <c:pt idx="40">
                  <c:v>133</c:v>
                </c:pt>
                <c:pt idx="41">
                  <c:v>142</c:v>
                </c:pt>
                <c:pt idx="42">
                  <c:v>157</c:v>
                </c:pt>
                <c:pt idx="43">
                  <c:v>192</c:v>
                </c:pt>
                <c:pt idx="44">
                  <c:v>202</c:v>
                </c:pt>
                <c:pt idx="45">
                  <c:v>171</c:v>
                </c:pt>
                <c:pt idx="46">
                  <c:v>107</c:v>
                </c:pt>
                <c:pt idx="47">
                  <c:v>176</c:v>
                </c:pt>
                <c:pt idx="48">
                  <c:v>175</c:v>
                </c:pt>
                <c:pt idx="49">
                  <c:v>273</c:v>
                </c:pt>
                <c:pt idx="50">
                  <c:v>220</c:v>
                </c:pt>
                <c:pt idx="51">
                  <c:v>151</c:v>
                </c:pt>
                <c:pt idx="52">
                  <c:v>123</c:v>
                </c:pt>
                <c:pt idx="53">
                  <c:v>193</c:v>
                </c:pt>
                <c:pt idx="54">
                  <c:v>188</c:v>
                </c:pt>
                <c:pt idx="55">
                  <c:v>199</c:v>
                </c:pt>
                <c:pt idx="56">
                  <c:v>166</c:v>
                </c:pt>
                <c:pt idx="57">
                  <c:v>198</c:v>
                </c:pt>
                <c:pt idx="58">
                  <c:v>118</c:v>
                </c:pt>
                <c:pt idx="59">
                  <c:v>148</c:v>
                </c:pt>
                <c:pt idx="60">
                  <c:v>153</c:v>
                </c:pt>
                <c:pt idx="61">
                  <c:v>212</c:v>
                </c:pt>
                <c:pt idx="62">
                  <c:v>252</c:v>
                </c:pt>
                <c:pt idx="63">
                  <c:v>247</c:v>
                </c:pt>
                <c:pt idx="64">
                  <c:v>303</c:v>
                </c:pt>
                <c:pt idx="65">
                  <c:v>322</c:v>
                </c:pt>
                <c:pt idx="66">
                  <c:v>329</c:v>
                </c:pt>
                <c:pt idx="67">
                  <c:v>194</c:v>
                </c:pt>
                <c:pt idx="68">
                  <c:v>308</c:v>
                </c:pt>
                <c:pt idx="69">
                  <c:v>387</c:v>
                </c:pt>
                <c:pt idx="70">
                  <c:v>252</c:v>
                </c:pt>
                <c:pt idx="71">
                  <c:v>268</c:v>
                </c:pt>
                <c:pt idx="72">
                  <c:v>211</c:v>
                </c:pt>
                <c:pt idx="73">
                  <c:v>126</c:v>
                </c:pt>
                <c:pt idx="74">
                  <c:v>240</c:v>
                </c:pt>
                <c:pt idx="75">
                  <c:v>265</c:v>
                </c:pt>
                <c:pt idx="76">
                  <c:v>342</c:v>
                </c:pt>
                <c:pt idx="77">
                  <c:v>273</c:v>
                </c:pt>
                <c:pt idx="78">
                  <c:v>270</c:v>
                </c:pt>
                <c:pt idx="79">
                  <c:v>193</c:v>
                </c:pt>
                <c:pt idx="80">
                  <c:v>91</c:v>
                </c:pt>
                <c:pt idx="81">
                  <c:v>132</c:v>
                </c:pt>
                <c:pt idx="82">
                  <c:v>257</c:v>
                </c:pt>
                <c:pt idx="83">
                  <c:v>318</c:v>
                </c:pt>
                <c:pt idx="84">
                  <c:v>233</c:v>
                </c:pt>
                <c:pt idx="85">
                  <c:v>201</c:v>
                </c:pt>
                <c:pt idx="86">
                  <c:v>301</c:v>
                </c:pt>
                <c:pt idx="87">
                  <c:v>245</c:v>
                </c:pt>
                <c:pt idx="88">
                  <c:v>308</c:v>
                </c:pt>
                <c:pt idx="89">
                  <c:v>323</c:v>
                </c:pt>
                <c:pt idx="90">
                  <c:v>255</c:v>
                </c:pt>
                <c:pt idx="91">
                  <c:v>229</c:v>
                </c:pt>
                <c:pt idx="92">
                  <c:v>302</c:v>
                </c:pt>
                <c:pt idx="93">
                  <c:v>245</c:v>
                </c:pt>
                <c:pt idx="94">
                  <c:v>126</c:v>
                </c:pt>
                <c:pt idx="95">
                  <c:v>225</c:v>
                </c:pt>
                <c:pt idx="96">
                  <c:v>251</c:v>
                </c:pt>
                <c:pt idx="97">
                  <c:v>258</c:v>
                </c:pt>
                <c:pt idx="98">
                  <c:v>242</c:v>
                </c:pt>
                <c:pt idx="99">
                  <c:v>182</c:v>
                </c:pt>
                <c:pt idx="100">
                  <c:v>200</c:v>
                </c:pt>
                <c:pt idx="101">
                  <c:v>165</c:v>
                </c:pt>
                <c:pt idx="102">
                  <c:v>275</c:v>
                </c:pt>
                <c:pt idx="103">
                  <c:v>258</c:v>
                </c:pt>
                <c:pt idx="104">
                  <c:v>278</c:v>
                </c:pt>
                <c:pt idx="105">
                  <c:v>280</c:v>
                </c:pt>
                <c:pt idx="106">
                  <c:v>352</c:v>
                </c:pt>
                <c:pt idx="107">
                  <c:v>312</c:v>
                </c:pt>
                <c:pt idx="108">
                  <c:v>323</c:v>
                </c:pt>
                <c:pt idx="109">
                  <c:v>342</c:v>
                </c:pt>
                <c:pt idx="110">
                  <c:v>284</c:v>
                </c:pt>
                <c:pt idx="111">
                  <c:v>242</c:v>
                </c:pt>
                <c:pt idx="112">
                  <c:v>262</c:v>
                </c:pt>
                <c:pt idx="113">
                  <c:v>285</c:v>
                </c:pt>
                <c:pt idx="114">
                  <c:v>304</c:v>
                </c:pt>
                <c:pt idx="115">
                  <c:v>308</c:v>
                </c:pt>
                <c:pt idx="116">
                  <c:v>299</c:v>
                </c:pt>
                <c:pt idx="117">
                  <c:v>287</c:v>
                </c:pt>
                <c:pt idx="118">
                  <c:v>277</c:v>
                </c:pt>
                <c:pt idx="119">
                  <c:v>344</c:v>
                </c:pt>
                <c:pt idx="120">
                  <c:v>362</c:v>
                </c:pt>
                <c:pt idx="121">
                  <c:v>365</c:v>
                </c:pt>
                <c:pt idx="122">
                  <c:v>368</c:v>
                </c:pt>
                <c:pt idx="123">
                  <c:v>317</c:v>
                </c:pt>
                <c:pt idx="124">
                  <c:v>386</c:v>
                </c:pt>
                <c:pt idx="125">
                  <c:v>442</c:v>
                </c:pt>
                <c:pt idx="126">
                  <c:v>424</c:v>
                </c:pt>
                <c:pt idx="127">
                  <c:v>358</c:v>
                </c:pt>
                <c:pt idx="128">
                  <c:v>384</c:v>
                </c:pt>
                <c:pt idx="129">
                  <c:v>395</c:v>
                </c:pt>
                <c:pt idx="130">
                  <c:v>384</c:v>
                </c:pt>
                <c:pt idx="131">
                  <c:v>458</c:v>
                </c:pt>
                <c:pt idx="132">
                  <c:v>512</c:v>
                </c:pt>
                <c:pt idx="133">
                  <c:v>505</c:v>
                </c:pt>
                <c:pt idx="134">
                  <c:v>481</c:v>
                </c:pt>
                <c:pt idx="135">
                  <c:v>412</c:v>
                </c:pt>
                <c:pt idx="136">
                  <c:v>498</c:v>
                </c:pt>
                <c:pt idx="137">
                  <c:v>465</c:v>
                </c:pt>
                <c:pt idx="138">
                  <c:v>439</c:v>
                </c:pt>
                <c:pt idx="139">
                  <c:v>507</c:v>
                </c:pt>
                <c:pt idx="140">
                  <c:v>495</c:v>
                </c:pt>
                <c:pt idx="141">
                  <c:v>502</c:v>
                </c:pt>
                <c:pt idx="142">
                  <c:v>400</c:v>
                </c:pt>
                <c:pt idx="143">
                  <c:v>382</c:v>
                </c:pt>
                <c:pt idx="144">
                  <c:v>524</c:v>
                </c:pt>
                <c:pt idx="145">
                  <c:v>529</c:v>
                </c:pt>
                <c:pt idx="146">
                  <c:v>572</c:v>
                </c:pt>
                <c:pt idx="147">
                  <c:v>380</c:v>
                </c:pt>
                <c:pt idx="148">
                  <c:v>417</c:v>
                </c:pt>
                <c:pt idx="149">
                  <c:v>402</c:v>
                </c:pt>
                <c:pt idx="150">
                  <c:v>375</c:v>
                </c:pt>
                <c:pt idx="151">
                  <c:v>362</c:v>
                </c:pt>
                <c:pt idx="152">
                  <c:v>418</c:v>
                </c:pt>
                <c:pt idx="153">
                  <c:v>502</c:v>
                </c:pt>
                <c:pt idx="154">
                  <c:v>503</c:v>
                </c:pt>
                <c:pt idx="155">
                  <c:v>473</c:v>
                </c:pt>
                <c:pt idx="156">
                  <c:v>480</c:v>
                </c:pt>
                <c:pt idx="157">
                  <c:v>512</c:v>
                </c:pt>
                <c:pt idx="158">
                  <c:v>471</c:v>
                </c:pt>
                <c:pt idx="159">
                  <c:v>542</c:v>
                </c:pt>
                <c:pt idx="160">
                  <c:v>528</c:v>
                </c:pt>
                <c:pt idx="161">
                  <c:v>481</c:v>
                </c:pt>
                <c:pt idx="162">
                  <c:v>493</c:v>
                </c:pt>
                <c:pt idx="163">
                  <c:v>375</c:v>
                </c:pt>
                <c:pt idx="164">
                  <c:v>371</c:v>
                </c:pt>
                <c:pt idx="165">
                  <c:v>374</c:v>
                </c:pt>
                <c:pt idx="166">
                  <c:v>443</c:v>
                </c:pt>
                <c:pt idx="167">
                  <c:v>465</c:v>
                </c:pt>
                <c:pt idx="168">
                  <c:v>533</c:v>
                </c:pt>
                <c:pt idx="169">
                  <c:v>687</c:v>
                </c:pt>
                <c:pt idx="170">
                  <c:v>612</c:v>
                </c:pt>
                <c:pt idx="171">
                  <c:v>651</c:v>
                </c:pt>
                <c:pt idx="172">
                  <c:v>590</c:v>
                </c:pt>
                <c:pt idx="173">
                  <c:v>619</c:v>
                </c:pt>
                <c:pt idx="174">
                  <c:v>720</c:v>
                </c:pt>
                <c:pt idx="175">
                  <c:v>680</c:v>
                </c:pt>
                <c:pt idx="176">
                  <c:v>617</c:v>
                </c:pt>
                <c:pt idx="177">
                  <c:v>571</c:v>
                </c:pt>
                <c:pt idx="178">
                  <c:v>440</c:v>
                </c:pt>
                <c:pt idx="179">
                  <c:v>471</c:v>
                </c:pt>
                <c:pt idx="180">
                  <c:v>615</c:v>
                </c:pt>
                <c:pt idx="181">
                  <c:v>679</c:v>
                </c:pt>
                <c:pt idx="182">
                  <c:v>695</c:v>
                </c:pt>
                <c:pt idx="183">
                  <c:v>592</c:v>
                </c:pt>
                <c:pt idx="184">
                  <c:v>530</c:v>
                </c:pt>
                <c:pt idx="185">
                  <c:v>563</c:v>
                </c:pt>
                <c:pt idx="186">
                  <c:v>527</c:v>
                </c:pt>
                <c:pt idx="187">
                  <c:v>890</c:v>
                </c:pt>
                <c:pt idx="188">
                  <c:v>928</c:v>
                </c:pt>
                <c:pt idx="189">
                  <c:v>1000</c:v>
                </c:pt>
                <c:pt idx="190">
                  <c:v>1094</c:v>
                </c:pt>
                <c:pt idx="191">
                  <c:v>1194</c:v>
                </c:pt>
                <c:pt idx="192">
                  <c:v>1138</c:v>
                </c:pt>
                <c:pt idx="193">
                  <c:v>1180</c:v>
                </c:pt>
                <c:pt idx="194">
                  <c:v>1289</c:v>
                </c:pt>
                <c:pt idx="195">
                  <c:v>1115</c:v>
                </c:pt>
                <c:pt idx="196">
                  <c:v>1122</c:v>
                </c:pt>
                <c:pt idx="197">
                  <c:v>1134</c:v>
                </c:pt>
                <c:pt idx="198">
                  <c:v>1286</c:v>
                </c:pt>
                <c:pt idx="199">
                  <c:v>1062</c:v>
                </c:pt>
                <c:pt idx="200">
                  <c:v>1185</c:v>
                </c:pt>
                <c:pt idx="201">
                  <c:v>1170</c:v>
                </c:pt>
                <c:pt idx="202">
                  <c:v>1301</c:v>
                </c:pt>
                <c:pt idx="203">
                  <c:v>1350</c:v>
                </c:pt>
                <c:pt idx="204">
                  <c:v>1232</c:v>
                </c:pt>
                <c:pt idx="205">
                  <c:v>1444</c:v>
                </c:pt>
                <c:pt idx="206">
                  <c:v>1326</c:v>
                </c:pt>
                <c:pt idx="207">
                  <c:v>1453</c:v>
                </c:pt>
                <c:pt idx="208">
                  <c:v>1454</c:v>
                </c:pt>
                <c:pt idx="209">
                  <c:v>668.7</c:v>
                </c:pt>
                <c:pt idx="210">
                  <c:v>1312</c:v>
                </c:pt>
                <c:pt idx="211">
                  <c:v>1231</c:v>
                </c:pt>
                <c:pt idx="212">
                  <c:v>1558</c:v>
                </c:pt>
                <c:pt idx="213">
                  <c:v>768</c:v>
                </c:pt>
                <c:pt idx="214">
                  <c:v>564</c:v>
                </c:pt>
                <c:pt idx="215">
                  <c:v>793</c:v>
                </c:pt>
                <c:pt idx="216">
                  <c:v>838</c:v>
                </c:pt>
                <c:pt idx="217">
                  <c:v>727</c:v>
                </c:pt>
                <c:pt idx="218">
                  <c:v>1330</c:v>
                </c:pt>
                <c:pt idx="219">
                  <c:v>1638</c:v>
                </c:pt>
                <c:pt idx="220">
                  <c:v>694</c:v>
                </c:pt>
                <c:pt idx="221">
                  <c:v>627</c:v>
                </c:pt>
                <c:pt idx="222">
                  <c:v>1408</c:v>
                </c:pt>
                <c:pt idx="223">
                  <c:v>1265</c:v>
                </c:pt>
                <c:pt idx="224">
                  <c:v>1233</c:v>
                </c:pt>
                <c:pt idx="225">
                  <c:v>1262</c:v>
                </c:pt>
                <c:pt idx="226">
                  <c:v>1168</c:v>
                </c:pt>
                <c:pt idx="227">
                  <c:v>1278</c:v>
                </c:pt>
                <c:pt idx="228">
                  <c:v>1135</c:v>
                </c:pt>
                <c:pt idx="229">
                  <c:v>1363</c:v>
                </c:pt>
                <c:pt idx="230">
                  <c:v>1553</c:v>
                </c:pt>
                <c:pt idx="231">
                  <c:v>1382</c:v>
                </c:pt>
                <c:pt idx="232">
                  <c:v>1390</c:v>
                </c:pt>
                <c:pt idx="233">
                  <c:v>1633</c:v>
                </c:pt>
                <c:pt idx="234">
                  <c:v>1380</c:v>
                </c:pt>
                <c:pt idx="235">
                  <c:v>1387</c:v>
                </c:pt>
                <c:pt idx="236">
                  <c:v>1212</c:v>
                </c:pt>
                <c:pt idx="237">
                  <c:v>1310</c:v>
                </c:pt>
                <c:pt idx="238">
                  <c:v>1288</c:v>
                </c:pt>
                <c:pt idx="239">
                  <c:v>1439</c:v>
                </c:pt>
                <c:pt idx="240">
                  <c:v>753</c:v>
                </c:pt>
                <c:pt idx="241">
                  <c:v>409</c:v>
                </c:pt>
                <c:pt idx="242">
                  <c:v>688</c:v>
                </c:pt>
                <c:pt idx="243">
                  <c:v>1038</c:v>
                </c:pt>
                <c:pt idx="244">
                  <c:v>1104</c:v>
                </c:pt>
                <c:pt idx="245">
                  <c:v>1058</c:v>
                </c:pt>
                <c:pt idx="246">
                  <c:v>641</c:v>
                </c:pt>
                <c:pt idx="247">
                  <c:v>905</c:v>
                </c:pt>
                <c:pt idx="248">
                  <c:v>774</c:v>
                </c:pt>
                <c:pt idx="249">
                  <c:v>730</c:v>
                </c:pt>
                <c:pt idx="250">
                  <c:v>1160</c:v>
                </c:pt>
                <c:pt idx="251">
                  <c:v>889</c:v>
                </c:pt>
                <c:pt idx="252">
                  <c:v>616</c:v>
                </c:pt>
                <c:pt idx="253">
                  <c:v>687</c:v>
                </c:pt>
                <c:pt idx="254">
                  <c:v>337</c:v>
                </c:pt>
                <c:pt idx="255">
                  <c:v>425</c:v>
                </c:pt>
                <c:pt idx="256">
                  <c:v>562</c:v>
                </c:pt>
                <c:pt idx="257">
                  <c:v>790</c:v>
                </c:pt>
                <c:pt idx="258">
                  <c:v>766</c:v>
                </c:pt>
                <c:pt idx="259">
                  <c:v>576</c:v>
                </c:pt>
                <c:pt idx="260">
                  <c:v>377</c:v>
                </c:pt>
                <c:pt idx="261">
                  <c:v>481</c:v>
                </c:pt>
                <c:pt idx="262">
                  <c:v>180</c:v>
                </c:pt>
                <c:pt idx="263">
                  <c:v>436</c:v>
                </c:pt>
                <c:pt idx="264">
                  <c:v>590</c:v>
                </c:pt>
                <c:pt idx="265">
                  <c:v>812</c:v>
                </c:pt>
                <c:pt idx="266">
                  <c:v>663</c:v>
                </c:pt>
                <c:pt idx="267">
                  <c:v>575</c:v>
                </c:pt>
                <c:pt idx="268">
                  <c:v>542</c:v>
                </c:pt>
                <c:pt idx="269">
                  <c:v>230</c:v>
                </c:pt>
                <c:pt idx="270">
                  <c:v>202</c:v>
                </c:pt>
                <c:pt idx="271">
                  <c:v>484</c:v>
                </c:pt>
                <c:pt idx="272">
                  <c:v>568</c:v>
                </c:pt>
                <c:pt idx="273">
                  <c:v>594</c:v>
                </c:pt>
                <c:pt idx="274">
                  <c:v>536</c:v>
                </c:pt>
                <c:pt idx="275">
                  <c:v>528</c:v>
                </c:pt>
                <c:pt idx="276">
                  <c:v>412</c:v>
                </c:pt>
                <c:pt idx="277">
                  <c:v>218</c:v>
                </c:pt>
                <c:pt idx="278">
                  <c:v>512</c:v>
                </c:pt>
                <c:pt idx="279">
                  <c:v>648</c:v>
                </c:pt>
                <c:pt idx="280">
                  <c:v>672</c:v>
                </c:pt>
                <c:pt idx="281">
                  <c:v>644</c:v>
                </c:pt>
                <c:pt idx="282">
                  <c:v>589</c:v>
                </c:pt>
                <c:pt idx="283">
                  <c:v>518</c:v>
                </c:pt>
                <c:pt idx="284">
                  <c:v>141</c:v>
                </c:pt>
                <c:pt idx="285">
                  <c:v>512</c:v>
                </c:pt>
                <c:pt idx="286">
                  <c:v>601</c:v>
                </c:pt>
                <c:pt idx="287">
                  <c:v>641</c:v>
                </c:pt>
                <c:pt idx="288">
                  <c:v>638</c:v>
                </c:pt>
                <c:pt idx="289">
                  <c:v>591</c:v>
                </c:pt>
                <c:pt idx="290">
                  <c:v>578</c:v>
                </c:pt>
                <c:pt idx="291">
                  <c:v>614</c:v>
                </c:pt>
                <c:pt idx="292">
                  <c:v>720</c:v>
                </c:pt>
                <c:pt idx="293">
                  <c:v>592</c:v>
                </c:pt>
                <c:pt idx="294">
                  <c:v>688</c:v>
                </c:pt>
                <c:pt idx="295">
                  <c:v>601</c:v>
                </c:pt>
                <c:pt idx="296">
                  <c:v>673</c:v>
                </c:pt>
                <c:pt idx="297">
                  <c:v>702</c:v>
                </c:pt>
                <c:pt idx="298">
                  <c:v>781</c:v>
                </c:pt>
                <c:pt idx="299">
                  <c:v>520</c:v>
                </c:pt>
                <c:pt idx="300">
                  <c:v>425</c:v>
                </c:pt>
                <c:pt idx="301">
                  <c:v>567</c:v>
                </c:pt>
                <c:pt idx="302">
                  <c:v>601</c:v>
                </c:pt>
                <c:pt idx="303">
                  <c:v>689</c:v>
                </c:pt>
                <c:pt idx="304">
                  <c:v>655</c:v>
                </c:pt>
                <c:pt idx="305">
                  <c:v>609</c:v>
                </c:pt>
                <c:pt idx="306">
                  <c:v>701</c:v>
                </c:pt>
                <c:pt idx="307">
                  <c:v>658</c:v>
                </c:pt>
                <c:pt idx="308">
                  <c:v>822</c:v>
                </c:pt>
                <c:pt idx="309">
                  <c:v>845</c:v>
                </c:pt>
                <c:pt idx="310">
                  <c:v>862</c:v>
                </c:pt>
                <c:pt idx="311">
                  <c:v>912</c:v>
                </c:pt>
                <c:pt idx="312">
                  <c:v>899</c:v>
                </c:pt>
                <c:pt idx="313">
                  <c:v>958</c:v>
                </c:pt>
                <c:pt idx="314">
                  <c:v>1012</c:v>
                </c:pt>
                <c:pt idx="315">
                  <c:v>1039</c:v>
                </c:pt>
                <c:pt idx="316">
                  <c:v>1189</c:v>
                </c:pt>
                <c:pt idx="317">
                  <c:v>983</c:v>
                </c:pt>
                <c:pt idx="318">
                  <c:v>1152</c:v>
                </c:pt>
                <c:pt idx="319">
                  <c:v>1289</c:v>
                </c:pt>
                <c:pt idx="320">
                  <c:v>1345</c:v>
                </c:pt>
                <c:pt idx="321">
                  <c:v>1412</c:v>
                </c:pt>
                <c:pt idx="322">
                  <c:v>1585</c:v>
                </c:pt>
                <c:pt idx="323">
                  <c:v>1635</c:v>
                </c:pt>
                <c:pt idx="324">
                  <c:v>1589</c:v>
                </c:pt>
                <c:pt idx="325">
                  <c:v>1512</c:v>
                </c:pt>
                <c:pt idx="326">
                  <c:v>1755</c:v>
                </c:pt>
                <c:pt idx="327">
                  <c:v>1932</c:v>
                </c:pt>
                <c:pt idx="328">
                  <c:v>1996</c:v>
                </c:pt>
                <c:pt idx="329">
                  <c:v>2065</c:v>
                </c:pt>
                <c:pt idx="330">
                  <c:v>2114</c:v>
                </c:pt>
                <c:pt idx="331">
                  <c:v>2032</c:v>
                </c:pt>
                <c:pt idx="332">
                  <c:v>1934</c:v>
                </c:pt>
                <c:pt idx="333">
                  <c:v>2056</c:v>
                </c:pt>
                <c:pt idx="334">
                  <c:v>2093</c:v>
                </c:pt>
                <c:pt idx="335">
                  <c:v>2055</c:v>
                </c:pt>
                <c:pt idx="336">
                  <c:v>1896</c:v>
                </c:pt>
                <c:pt idx="337">
                  <c:v>1756</c:v>
                </c:pt>
                <c:pt idx="338">
                  <c:v>1532</c:v>
                </c:pt>
                <c:pt idx="339">
                  <c:v>1387</c:v>
                </c:pt>
                <c:pt idx="340">
                  <c:v>1128</c:v>
                </c:pt>
                <c:pt idx="341">
                  <c:v>1105</c:v>
                </c:pt>
                <c:pt idx="342">
                  <c:v>1105</c:v>
                </c:pt>
                <c:pt idx="343">
                  <c:v>1153</c:v>
                </c:pt>
                <c:pt idx="344">
                  <c:v>1087</c:v>
                </c:pt>
                <c:pt idx="345">
                  <c:v>959</c:v>
                </c:pt>
                <c:pt idx="346">
                  <c:v>895</c:v>
                </c:pt>
                <c:pt idx="347">
                  <c:v>1214</c:v>
                </c:pt>
                <c:pt idx="348">
                  <c:v>1289</c:v>
                </c:pt>
                <c:pt idx="349">
                  <c:v>1244</c:v>
                </c:pt>
                <c:pt idx="350">
                  <c:v>1197</c:v>
                </c:pt>
                <c:pt idx="351">
                  <c:v>1324</c:v>
                </c:pt>
                <c:pt idx="352">
                  <c:v>1145</c:v>
                </c:pt>
                <c:pt idx="353">
                  <c:v>1093</c:v>
                </c:pt>
                <c:pt idx="354">
                  <c:v>953</c:v>
                </c:pt>
                <c:pt idx="355">
                  <c:v>923</c:v>
                </c:pt>
                <c:pt idx="356">
                  <c:v>850</c:v>
                </c:pt>
                <c:pt idx="357">
                  <c:v>911</c:v>
                </c:pt>
                <c:pt idx="358">
                  <c:v>809</c:v>
                </c:pt>
                <c:pt idx="359">
                  <c:v>631</c:v>
                </c:pt>
                <c:pt idx="360">
                  <c:v>529</c:v>
                </c:pt>
                <c:pt idx="361">
                  <c:v>489</c:v>
                </c:pt>
                <c:pt idx="362">
                  <c:v>503</c:v>
                </c:pt>
                <c:pt idx="363">
                  <c:v>473</c:v>
                </c:pt>
                <c:pt idx="364">
                  <c:v>515</c:v>
                </c:pt>
                <c:pt idx="365">
                  <c:v>479</c:v>
                </c:pt>
                <c:pt idx="366">
                  <c:v>431</c:v>
                </c:pt>
                <c:pt idx="367">
                  <c:v>392</c:v>
                </c:pt>
                <c:pt idx="368">
                  <c:v>337</c:v>
                </c:pt>
                <c:pt idx="369">
                  <c:v>359</c:v>
                </c:pt>
                <c:pt idx="370">
                  <c:v>451</c:v>
                </c:pt>
                <c:pt idx="371">
                  <c:v>433</c:v>
                </c:pt>
                <c:pt idx="372">
                  <c:v>399</c:v>
                </c:pt>
                <c:pt idx="373">
                  <c:v>339</c:v>
                </c:pt>
                <c:pt idx="374">
                  <c:v>197</c:v>
                </c:pt>
                <c:pt idx="375">
                  <c:v>146</c:v>
                </c:pt>
                <c:pt idx="376">
                  <c:v>196</c:v>
                </c:pt>
                <c:pt idx="377">
                  <c:v>225</c:v>
                </c:pt>
                <c:pt idx="378">
                  <c:v>189</c:v>
                </c:pt>
                <c:pt idx="379">
                  <c:v>177</c:v>
                </c:pt>
                <c:pt idx="380">
                  <c:v>193</c:v>
                </c:pt>
                <c:pt idx="381">
                  <c:v>174</c:v>
                </c:pt>
                <c:pt idx="382">
                  <c:v>232</c:v>
                </c:pt>
                <c:pt idx="383">
                  <c:v>247</c:v>
                </c:pt>
                <c:pt idx="384">
                  <c:v>193</c:v>
                </c:pt>
                <c:pt idx="385">
                  <c:v>277</c:v>
                </c:pt>
                <c:pt idx="386">
                  <c:v>252</c:v>
                </c:pt>
                <c:pt idx="387">
                  <c:v>238</c:v>
                </c:pt>
                <c:pt idx="388">
                  <c:v>196</c:v>
                </c:pt>
                <c:pt idx="389">
                  <c:v>128</c:v>
                </c:pt>
                <c:pt idx="390">
                  <c:v>128</c:v>
                </c:pt>
                <c:pt idx="391">
                  <c:v>119</c:v>
                </c:pt>
                <c:pt idx="392">
                  <c:v>105</c:v>
                </c:pt>
                <c:pt idx="393">
                  <c:v>109</c:v>
                </c:pt>
                <c:pt idx="394">
                  <c:v>95</c:v>
                </c:pt>
                <c:pt idx="395">
                  <c:v>63</c:v>
                </c:pt>
                <c:pt idx="396">
                  <c:v>102</c:v>
                </c:pt>
                <c:pt idx="397">
                  <c:v>107</c:v>
                </c:pt>
                <c:pt idx="398">
                  <c:v>114</c:v>
                </c:pt>
                <c:pt idx="399">
                  <c:v>105</c:v>
                </c:pt>
                <c:pt idx="400">
                  <c:v>78</c:v>
                </c:pt>
                <c:pt idx="401">
                  <c:v>27</c:v>
                </c:pt>
                <c:pt idx="402">
                  <c:v>22</c:v>
                </c:pt>
                <c:pt idx="403">
                  <c:v>83</c:v>
                </c:pt>
                <c:pt idx="404">
                  <c:v>115</c:v>
                </c:pt>
                <c:pt idx="405">
                  <c:v>124</c:v>
                </c:pt>
                <c:pt idx="406">
                  <c:v>117</c:v>
                </c:pt>
                <c:pt idx="407">
                  <c:v>93</c:v>
                </c:pt>
                <c:pt idx="408">
                  <c:v>77</c:v>
                </c:pt>
                <c:pt idx="409">
                  <c:v>62</c:v>
                </c:pt>
                <c:pt idx="410">
                  <c:v>79</c:v>
                </c:pt>
                <c:pt idx="411">
                  <c:v>92</c:v>
                </c:pt>
                <c:pt idx="412">
                  <c:v>80</c:v>
                </c:pt>
                <c:pt idx="413">
                  <c:v>82</c:v>
                </c:pt>
                <c:pt idx="414">
                  <c:v>63</c:v>
                </c:pt>
                <c:pt idx="415">
                  <c:v>48</c:v>
                </c:pt>
                <c:pt idx="416">
                  <c:v>36</c:v>
                </c:pt>
                <c:pt idx="417">
                  <c:v>34</c:v>
                </c:pt>
                <c:pt idx="418">
                  <c:v>62</c:v>
                </c:pt>
                <c:pt idx="419">
                  <c:v>69</c:v>
                </c:pt>
                <c:pt idx="420">
                  <c:v>84</c:v>
                </c:pt>
                <c:pt idx="421">
                  <c:v>53</c:v>
                </c:pt>
                <c:pt idx="422">
                  <c:v>38</c:v>
                </c:pt>
                <c:pt idx="423">
                  <c:v>34</c:v>
                </c:pt>
                <c:pt idx="424">
                  <c:v>53</c:v>
                </c:pt>
                <c:pt idx="425">
                  <c:v>63</c:v>
                </c:pt>
                <c:pt idx="426">
                  <c:v>68</c:v>
                </c:pt>
                <c:pt idx="427">
                  <c:v>51</c:v>
                </c:pt>
                <c:pt idx="428">
                  <c:v>63</c:v>
                </c:pt>
                <c:pt idx="429">
                  <c:v>48</c:v>
                </c:pt>
                <c:pt idx="430">
                  <c:v>65</c:v>
                </c:pt>
                <c:pt idx="431">
                  <c:v>64</c:v>
                </c:pt>
                <c:pt idx="432">
                  <c:v>56</c:v>
                </c:pt>
                <c:pt idx="433">
                  <c:v>92</c:v>
                </c:pt>
                <c:pt idx="434">
                  <c:v>87</c:v>
                </c:pt>
                <c:pt idx="435">
                  <c:v>77</c:v>
                </c:pt>
                <c:pt idx="436">
                  <c:v>63</c:v>
                </c:pt>
                <c:pt idx="437">
                  <c:v>42</c:v>
                </c:pt>
                <c:pt idx="438">
                  <c:v>56</c:v>
                </c:pt>
                <c:pt idx="439">
                  <c:v>83</c:v>
                </c:pt>
                <c:pt idx="440">
                  <c:v>91</c:v>
                </c:pt>
                <c:pt idx="441">
                  <c:v>79</c:v>
                </c:pt>
                <c:pt idx="442">
                  <c:v>63</c:v>
                </c:pt>
                <c:pt idx="443">
                  <c:v>52</c:v>
                </c:pt>
                <c:pt idx="444">
                  <c:v>44</c:v>
                </c:pt>
                <c:pt idx="445">
                  <c:v>76</c:v>
                </c:pt>
                <c:pt idx="446">
                  <c:v>92</c:v>
                </c:pt>
                <c:pt idx="447">
                  <c:v>117</c:v>
                </c:pt>
                <c:pt idx="448">
                  <c:v>105</c:v>
                </c:pt>
                <c:pt idx="449">
                  <c:v>90</c:v>
                </c:pt>
                <c:pt idx="450">
                  <c:v>52</c:v>
                </c:pt>
                <c:pt idx="451">
                  <c:v>64</c:v>
                </c:pt>
                <c:pt idx="452">
                  <c:v>92</c:v>
                </c:pt>
                <c:pt idx="453">
                  <c:v>96</c:v>
                </c:pt>
                <c:pt idx="454">
                  <c:v>109</c:v>
                </c:pt>
                <c:pt idx="455">
                  <c:v>117</c:v>
                </c:pt>
                <c:pt idx="456">
                  <c:v>84</c:v>
                </c:pt>
                <c:pt idx="457">
                  <c:v>53</c:v>
                </c:pt>
                <c:pt idx="458">
                  <c:v>62</c:v>
                </c:pt>
                <c:pt idx="459">
                  <c:v>117</c:v>
                </c:pt>
                <c:pt idx="460">
                  <c:v>138</c:v>
                </c:pt>
                <c:pt idx="461">
                  <c:v>127</c:v>
                </c:pt>
                <c:pt idx="462">
                  <c:v>145</c:v>
                </c:pt>
                <c:pt idx="463">
                  <c:v>122</c:v>
                </c:pt>
                <c:pt idx="464">
                  <c:v>93</c:v>
                </c:pt>
                <c:pt idx="465">
                  <c:v>97</c:v>
                </c:pt>
                <c:pt idx="466">
                  <c:v>138</c:v>
                </c:pt>
                <c:pt idx="467">
                  <c:v>167</c:v>
                </c:pt>
                <c:pt idx="468">
                  <c:v>193</c:v>
                </c:pt>
                <c:pt idx="469">
                  <c:v>201</c:v>
                </c:pt>
                <c:pt idx="470">
                  <c:v>187</c:v>
                </c:pt>
                <c:pt idx="471">
                  <c:v>156</c:v>
                </c:pt>
                <c:pt idx="472">
                  <c:v>117</c:v>
                </c:pt>
                <c:pt idx="473">
                  <c:v>147</c:v>
                </c:pt>
                <c:pt idx="474">
                  <c:v>162</c:v>
                </c:pt>
                <c:pt idx="475">
                  <c:v>197</c:v>
                </c:pt>
                <c:pt idx="476">
                  <c:v>212</c:v>
                </c:pt>
                <c:pt idx="477">
                  <c:v>227</c:v>
                </c:pt>
                <c:pt idx="478">
                  <c:v>191</c:v>
                </c:pt>
                <c:pt idx="479">
                  <c:v>206</c:v>
                </c:pt>
                <c:pt idx="480">
                  <c:v>239</c:v>
                </c:pt>
                <c:pt idx="481">
                  <c:v>267</c:v>
                </c:pt>
                <c:pt idx="482">
                  <c:v>286</c:v>
                </c:pt>
                <c:pt idx="483">
                  <c:v>277</c:v>
                </c:pt>
                <c:pt idx="484">
                  <c:v>274</c:v>
                </c:pt>
                <c:pt idx="485">
                  <c:v>232</c:v>
                </c:pt>
                <c:pt idx="486">
                  <c:v>142</c:v>
                </c:pt>
                <c:pt idx="487">
                  <c:v>178</c:v>
                </c:pt>
                <c:pt idx="488">
                  <c:v>238</c:v>
                </c:pt>
                <c:pt idx="489">
                  <c:v>312</c:v>
                </c:pt>
                <c:pt idx="490">
                  <c:v>426</c:v>
                </c:pt>
                <c:pt idx="491">
                  <c:v>439</c:v>
                </c:pt>
                <c:pt idx="492">
                  <c:v>312</c:v>
                </c:pt>
                <c:pt idx="493">
                  <c:v>338</c:v>
                </c:pt>
                <c:pt idx="494">
                  <c:v>478</c:v>
                </c:pt>
                <c:pt idx="495">
                  <c:v>531</c:v>
                </c:pt>
                <c:pt idx="496">
                  <c:v>642</c:v>
                </c:pt>
                <c:pt idx="497">
                  <c:v>598</c:v>
                </c:pt>
                <c:pt idx="498">
                  <c:v>512</c:v>
                </c:pt>
                <c:pt idx="499">
                  <c:v>499</c:v>
                </c:pt>
                <c:pt idx="500">
                  <c:v>443</c:v>
                </c:pt>
                <c:pt idx="501">
                  <c:v>586</c:v>
                </c:pt>
                <c:pt idx="502">
                  <c:v>642</c:v>
                </c:pt>
                <c:pt idx="503">
                  <c:v>714</c:v>
                </c:pt>
                <c:pt idx="504">
                  <c:v>802</c:v>
                </c:pt>
                <c:pt idx="505">
                  <c:v>778</c:v>
                </c:pt>
                <c:pt idx="506">
                  <c:v>648</c:v>
                </c:pt>
                <c:pt idx="507">
                  <c:v>674</c:v>
                </c:pt>
                <c:pt idx="508">
                  <c:v>725</c:v>
                </c:pt>
                <c:pt idx="509">
                  <c:v>914</c:v>
                </c:pt>
                <c:pt idx="510">
                  <c:v>955</c:v>
                </c:pt>
                <c:pt idx="511">
                  <c:v>1012</c:v>
                </c:pt>
                <c:pt idx="512">
                  <c:v>1025</c:v>
                </c:pt>
                <c:pt idx="513">
                  <c:v>582</c:v>
                </c:pt>
                <c:pt idx="514">
                  <c:v>661</c:v>
                </c:pt>
                <c:pt idx="515">
                  <c:v>1195</c:v>
                </c:pt>
                <c:pt idx="516">
                  <c:v>1230</c:v>
                </c:pt>
                <c:pt idx="517">
                  <c:v>1314</c:v>
                </c:pt>
                <c:pt idx="518">
                  <c:v>1463</c:v>
                </c:pt>
                <c:pt idx="519">
                  <c:v>1169</c:v>
                </c:pt>
                <c:pt idx="520">
                  <c:v>463</c:v>
                </c:pt>
                <c:pt idx="521">
                  <c:v>893</c:v>
                </c:pt>
                <c:pt idx="522">
                  <c:v>1215</c:v>
                </c:pt>
                <c:pt idx="523">
                  <c:v>1378</c:v>
                </c:pt>
                <c:pt idx="524">
                  <c:v>1512</c:v>
                </c:pt>
                <c:pt idx="525">
                  <c:v>1199</c:v>
                </c:pt>
                <c:pt idx="526">
                  <c:v>1129</c:v>
                </c:pt>
                <c:pt idx="527">
                  <c:v>835</c:v>
                </c:pt>
                <c:pt idx="528">
                  <c:v>331</c:v>
                </c:pt>
                <c:pt idx="529">
                  <c:v>899</c:v>
                </c:pt>
                <c:pt idx="530">
                  <c:v>1345</c:v>
                </c:pt>
                <c:pt idx="531">
                  <c:v>1387</c:v>
                </c:pt>
                <c:pt idx="532">
                  <c:v>1352</c:v>
                </c:pt>
                <c:pt idx="533">
                  <c:v>1375</c:v>
                </c:pt>
                <c:pt idx="534">
                  <c:v>973</c:v>
                </c:pt>
                <c:pt idx="535">
                  <c:v>1219</c:v>
                </c:pt>
                <c:pt idx="536">
                  <c:v>1418</c:v>
                </c:pt>
                <c:pt idx="537">
                  <c:v>1483</c:v>
                </c:pt>
                <c:pt idx="538">
                  <c:v>1450</c:v>
                </c:pt>
                <c:pt idx="539">
                  <c:v>1512</c:v>
                </c:pt>
                <c:pt idx="540">
                  <c:v>1409</c:v>
                </c:pt>
                <c:pt idx="541">
                  <c:v>1201</c:v>
                </c:pt>
                <c:pt idx="542">
                  <c:v>1195</c:v>
                </c:pt>
                <c:pt idx="543">
                  <c:v>1368</c:v>
                </c:pt>
                <c:pt idx="544">
                  <c:v>1474</c:v>
                </c:pt>
                <c:pt idx="545">
                  <c:v>1662</c:v>
                </c:pt>
                <c:pt idx="546">
                  <c:v>1498</c:v>
                </c:pt>
                <c:pt idx="547">
                  <c:v>1509</c:v>
                </c:pt>
                <c:pt idx="548">
                  <c:v>1104</c:v>
                </c:pt>
                <c:pt idx="549">
                  <c:v>1315</c:v>
                </c:pt>
                <c:pt idx="550">
                  <c:v>1283</c:v>
                </c:pt>
                <c:pt idx="551">
                  <c:v>1364</c:v>
                </c:pt>
                <c:pt idx="552">
                  <c:v>1497</c:v>
                </c:pt>
                <c:pt idx="553">
                  <c:v>1389</c:v>
                </c:pt>
                <c:pt idx="554">
                  <c:v>1219</c:v>
                </c:pt>
                <c:pt idx="555">
                  <c:v>897</c:v>
                </c:pt>
                <c:pt idx="556">
                  <c:v>1098</c:v>
                </c:pt>
                <c:pt idx="557">
                  <c:v>1378</c:v>
                </c:pt>
                <c:pt idx="558">
                  <c:v>1325</c:v>
                </c:pt>
                <c:pt idx="559">
                  <c:v>1218</c:v>
                </c:pt>
                <c:pt idx="560">
                  <c:v>1112</c:v>
                </c:pt>
                <c:pt idx="561">
                  <c:v>1049</c:v>
                </c:pt>
                <c:pt idx="562">
                  <c:v>636</c:v>
                </c:pt>
                <c:pt idx="563">
                  <c:v>913</c:v>
                </c:pt>
                <c:pt idx="564">
                  <c:v>1462</c:v>
                </c:pt>
                <c:pt idx="565">
                  <c:v>1375</c:v>
                </c:pt>
                <c:pt idx="566">
                  <c:v>1001</c:v>
                </c:pt>
                <c:pt idx="567">
                  <c:v>785</c:v>
                </c:pt>
                <c:pt idx="568">
                  <c:v>1281</c:v>
                </c:pt>
                <c:pt idx="569">
                  <c:v>767</c:v>
                </c:pt>
                <c:pt idx="570">
                  <c:v>750</c:v>
                </c:pt>
                <c:pt idx="571">
                  <c:v>1313</c:v>
                </c:pt>
                <c:pt idx="572">
                  <c:v>1027</c:v>
                </c:pt>
                <c:pt idx="573">
                  <c:v>1031</c:v>
                </c:pt>
                <c:pt idx="574">
                  <c:v>812</c:v>
                </c:pt>
                <c:pt idx="575">
                  <c:v>841</c:v>
                </c:pt>
                <c:pt idx="576">
                  <c:v>562</c:v>
                </c:pt>
                <c:pt idx="577">
                  <c:v>489</c:v>
                </c:pt>
                <c:pt idx="578">
                  <c:v>590</c:v>
                </c:pt>
                <c:pt idx="579">
                  <c:v>568</c:v>
                </c:pt>
                <c:pt idx="580">
                  <c:v>669</c:v>
                </c:pt>
                <c:pt idx="581">
                  <c:v>636</c:v>
                </c:pt>
                <c:pt idx="582">
                  <c:v>611</c:v>
                </c:pt>
                <c:pt idx="583">
                  <c:v>305</c:v>
                </c:pt>
                <c:pt idx="584">
                  <c:v>506</c:v>
                </c:pt>
                <c:pt idx="585">
                  <c:v>578</c:v>
                </c:pt>
                <c:pt idx="586">
                  <c:v>897</c:v>
                </c:pt>
                <c:pt idx="587">
                  <c:v>533</c:v>
                </c:pt>
                <c:pt idx="588">
                  <c:v>551</c:v>
                </c:pt>
                <c:pt idx="589">
                  <c:v>403</c:v>
                </c:pt>
                <c:pt idx="590">
                  <c:v>293</c:v>
                </c:pt>
                <c:pt idx="591">
                  <c:v>553</c:v>
                </c:pt>
                <c:pt idx="592">
                  <c:v>636</c:v>
                </c:pt>
                <c:pt idx="593">
                  <c:v>630</c:v>
                </c:pt>
                <c:pt idx="594">
                  <c:v>529</c:v>
                </c:pt>
                <c:pt idx="595">
                  <c:v>323</c:v>
                </c:pt>
                <c:pt idx="596">
                  <c:v>443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8E4-402C-AE07-C20E6B845A7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7430400"/>
        <c:axId val="179500672"/>
      </c:barChart>
      <c:catAx>
        <c:axId val="14743040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800"/>
            </a:pPr>
            <a:endParaRPr lang="en-US"/>
          </a:p>
        </c:txPr>
        <c:crossAx val="179500672"/>
        <c:crosses val="autoZero"/>
        <c:auto val="1"/>
        <c:lblAlgn val="ctr"/>
        <c:lblOffset val="100"/>
        <c:tickLblSkip val="1"/>
        <c:noMultiLvlLbl val="1"/>
      </c:catAx>
      <c:valAx>
        <c:axId val="179500672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4743040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Shape 194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95" name="Shape 195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424551203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>
            <a:spLocks noGrp="1"/>
          </p:cNvSpPr>
          <p:nvPr>
            <p:ph type="title"/>
          </p:nvPr>
        </p:nvSpPr>
        <p:spPr>
          <a:xfrm>
            <a:off x="1778000" y="2298700"/>
            <a:ext cx="20828000" cy="46482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1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778000" y="7073900"/>
            <a:ext cx="20828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Image"/>
          <p:cNvSpPr>
            <a:spLocks noGrp="1"/>
          </p:cNvSpPr>
          <p:nvPr>
            <p:ph type="pic" idx="13"/>
          </p:nvPr>
        </p:nvSpPr>
        <p:spPr>
          <a:xfrm>
            <a:off x="0" y="0"/>
            <a:ext cx="24384000" cy="16264467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0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8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9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20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21" name="Picture Placeholder 8"/>
          <p:cNvSpPr>
            <a:spLocks noGrp="1"/>
          </p:cNvSpPr>
          <p:nvPr>
            <p:ph type="pic" idx="13"/>
          </p:nvPr>
        </p:nvSpPr>
        <p:spPr>
          <a:xfrm>
            <a:off x="12192000" y="0"/>
            <a:ext cx="12192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22" name="Title Text"/>
          <p:cNvSpPr txBox="1">
            <a:spLocks noGrp="1"/>
          </p:cNvSpPr>
          <p:nvPr>
            <p:ph type="title"/>
          </p:nvPr>
        </p:nvSpPr>
        <p:spPr>
          <a:xfrm>
            <a:off x="2049941" y="5210588"/>
            <a:ext cx="20293225" cy="3294823"/>
          </a:xfrm>
          <a:prstGeom prst="rect">
            <a:avLst/>
          </a:prstGeom>
          <a:effectLst>
            <a:outerShdw blurRad="1270000" dist="635000" dir="5400000" rotWithShape="0">
              <a:srgbClr val="000000">
                <a:alpha val="30000"/>
              </a:srgbClr>
            </a:outerShdw>
          </a:effectLst>
        </p:spPr>
        <p:txBody>
          <a:bodyPr lIns="0" tIns="0" rIns="0" bIns="0" anchor="t"/>
          <a:lstStyle>
            <a:lvl1pPr defTabSz="1828636">
              <a:lnSpc>
                <a:spcPct val="80000"/>
              </a:lnSpc>
              <a:defRPr sz="19200" b="1" spc="-200">
                <a:solidFill>
                  <a:srgbClr val="222222"/>
                </a:solidFill>
                <a:latin typeface="Montserrat Black"/>
                <a:ea typeface="Montserrat Black"/>
                <a:cs typeface="Montserrat Black"/>
                <a:sym typeface="Montserrat Black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Rectangle 13"/>
          <p:cNvSpPr/>
          <p:nvPr/>
        </p:nvSpPr>
        <p:spPr>
          <a:xfrm>
            <a:off x="22363042" y="12582939"/>
            <a:ext cx="2007707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0" name="Straight Connector 17"/>
          <p:cNvSpPr/>
          <p:nvPr/>
        </p:nvSpPr>
        <p:spPr>
          <a:xfrm>
            <a:off x="22993776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1" name="Straight Connector 18"/>
          <p:cNvSpPr/>
          <p:nvPr/>
        </p:nvSpPr>
        <p:spPr>
          <a:xfrm>
            <a:off x="23395877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23152919" y="12886440"/>
            <a:ext cx="427951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0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1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43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1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2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3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54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4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3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4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5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76" name="Title Text"/>
          <p:cNvSpPr txBox="1">
            <a:spLocks noGrp="1"/>
          </p:cNvSpPr>
          <p:nvPr>
            <p:ph type="title"/>
          </p:nvPr>
        </p:nvSpPr>
        <p:spPr>
          <a:xfrm>
            <a:off x="14218840" y="1893404"/>
            <a:ext cx="8133161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  <p:sp>
        <p:nvSpPr>
          <p:cNvPr id="177" name="Picture Placeholder 8"/>
          <p:cNvSpPr>
            <a:spLocks noGrp="1"/>
          </p:cNvSpPr>
          <p:nvPr>
            <p:ph type="pic" idx="13"/>
          </p:nvPr>
        </p:nvSpPr>
        <p:spPr>
          <a:xfrm>
            <a:off x="2032000" y="0"/>
            <a:ext cx="10160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</p:spTree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5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6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7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88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Image"/>
          <p:cNvSpPr>
            <a:spLocks noGrp="1"/>
          </p:cNvSpPr>
          <p:nvPr>
            <p:ph type="pic" idx="13"/>
          </p:nvPr>
        </p:nvSpPr>
        <p:spPr>
          <a:xfrm>
            <a:off x="3124200" y="-38100"/>
            <a:ext cx="18135600" cy="12096698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21" name="Title Text"/>
          <p:cNvSpPr txBox="1">
            <a:spLocks noGrp="1"/>
          </p:cNvSpPr>
          <p:nvPr>
            <p:ph type="title"/>
          </p:nvPr>
        </p:nvSpPr>
        <p:spPr>
          <a:xfrm>
            <a:off x="635000" y="9512300"/>
            <a:ext cx="23114000" cy="20066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2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635000" y="11442700"/>
            <a:ext cx="23114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Image"/>
          <p:cNvSpPr>
            <a:spLocks noGrp="1"/>
          </p:cNvSpPr>
          <p:nvPr>
            <p:ph type="pic" idx="13"/>
          </p:nvPr>
        </p:nvSpPr>
        <p:spPr>
          <a:xfrm>
            <a:off x="7950200" y="1104900"/>
            <a:ext cx="17259302" cy="11506201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39" name="Title Text"/>
          <p:cNvSpPr txBox="1">
            <a:spLocks noGrp="1"/>
          </p:cNvSpPr>
          <p:nvPr>
            <p:ph type="title"/>
          </p:nvPr>
        </p:nvSpPr>
        <p:spPr>
          <a:xfrm>
            <a:off x="1651000" y="952500"/>
            <a:ext cx="10223500" cy="5549900"/>
          </a:xfrm>
          <a:prstGeom prst="rect">
            <a:avLst/>
          </a:prstGeom>
        </p:spPr>
        <p:txBody>
          <a:bodyPr anchor="b"/>
          <a:lstStyle>
            <a:lvl1pPr>
              <a:defRPr sz="8400"/>
            </a:lvl1pPr>
          </a:lstStyle>
          <a:p>
            <a:r>
              <a:t>Title Text</a:t>
            </a:r>
          </a:p>
        </p:txBody>
      </p:sp>
      <p:sp>
        <p:nvSpPr>
          <p:cNvPr id="40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651000" y="6527800"/>
            <a:ext cx="10223500" cy="57277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4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57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Image"/>
          <p:cNvSpPr>
            <a:spLocks noGrp="1"/>
          </p:cNvSpPr>
          <p:nvPr>
            <p:ph type="pic" sz="half" idx="13"/>
          </p:nvPr>
        </p:nvSpPr>
        <p:spPr>
          <a:xfrm>
            <a:off x="10960100" y="3149600"/>
            <a:ext cx="13944600" cy="92964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6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67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1689100" y="3149600"/>
            <a:ext cx="10223500" cy="9296400"/>
          </a:xfrm>
          <a:prstGeom prst="rect">
            <a:avLst/>
          </a:prstGeom>
        </p:spPr>
        <p:txBody>
          <a:bodyPr/>
          <a:lstStyle>
            <a:lvl1pPr marL="558800" indent="-558800">
              <a:spcBef>
                <a:spcPts val="4500"/>
              </a:spcBef>
              <a:defRPr sz="3800"/>
            </a:lvl1pPr>
            <a:lvl2pPr marL="1117600" indent="-558800">
              <a:spcBef>
                <a:spcPts val="4500"/>
              </a:spcBef>
              <a:defRPr sz="3800"/>
            </a:lvl2pPr>
            <a:lvl3pPr marL="1676400" indent="-558800">
              <a:spcBef>
                <a:spcPts val="4500"/>
              </a:spcBef>
              <a:defRPr sz="3800"/>
            </a:lvl3pPr>
            <a:lvl4pPr marL="2235200" indent="-558800">
              <a:spcBef>
                <a:spcPts val="4500"/>
              </a:spcBef>
              <a:defRPr sz="3800"/>
            </a:lvl4pPr>
            <a:lvl5pPr marL="2794000" indent="-558800">
              <a:spcBef>
                <a:spcPts val="4500"/>
              </a:spcBef>
              <a:defRPr sz="3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1778000"/>
            <a:ext cx="21005800" cy="10160000"/>
          </a:xfrm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Image"/>
          <p:cNvSpPr>
            <a:spLocks noGrp="1"/>
          </p:cNvSpPr>
          <p:nvPr>
            <p:ph type="pic" sz="quarter" idx="13"/>
          </p:nvPr>
        </p:nvSpPr>
        <p:spPr>
          <a:xfrm>
            <a:off x="15681340" y="7035800"/>
            <a:ext cx="8396678" cy="56007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4" name="Image"/>
          <p:cNvSpPr>
            <a:spLocks noGrp="1"/>
          </p:cNvSpPr>
          <p:nvPr>
            <p:ph type="pic" sz="quarter" idx="14"/>
          </p:nvPr>
        </p:nvSpPr>
        <p:spPr>
          <a:xfrm>
            <a:off x="15290800" y="1130300"/>
            <a:ext cx="8331200" cy="5554134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5" name="Image"/>
          <p:cNvSpPr>
            <a:spLocks noGrp="1"/>
          </p:cNvSpPr>
          <p:nvPr>
            <p:ph type="pic" idx="15"/>
          </p:nvPr>
        </p:nvSpPr>
        <p:spPr>
          <a:xfrm>
            <a:off x="-304800" y="1130300"/>
            <a:ext cx="17202150" cy="114681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–Johnny Appleseed"/>
          <p:cNvSpPr txBox="1">
            <a:spLocks noGrp="1"/>
          </p:cNvSpPr>
          <p:nvPr>
            <p:ph type="body" sz="quarter" idx="13"/>
          </p:nvPr>
        </p:nvSpPr>
        <p:spPr>
          <a:xfrm>
            <a:off x="2387600" y="8953500"/>
            <a:ext cx="19621500" cy="585521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3200" i="1"/>
            </a:lvl1pPr>
          </a:lstStyle>
          <a:p>
            <a:r>
              <a:t>–Johnny Appleseed</a:t>
            </a:r>
          </a:p>
        </p:txBody>
      </p:sp>
      <p:sp>
        <p:nvSpPr>
          <p:cNvPr id="94" name="“Type a quote here.”"/>
          <p:cNvSpPr txBox="1">
            <a:spLocks noGrp="1"/>
          </p:cNvSpPr>
          <p:nvPr>
            <p:ph type="body" sz="quarter" idx="14"/>
          </p:nvPr>
        </p:nvSpPr>
        <p:spPr>
          <a:xfrm>
            <a:off x="2387600" y="6076950"/>
            <a:ext cx="19621500" cy="825500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4800"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r>
              <a:t>“Type a quote here.” </a:t>
            </a:r>
          </a:p>
        </p:txBody>
      </p:sp>
      <p:sp>
        <p:nvSpPr>
          <p:cNvPr id="9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>
            <a:spLocks noGrp="1"/>
          </p:cNvSpPr>
          <p:nvPr>
            <p:ph type="title"/>
          </p:nvPr>
        </p:nvSpPr>
        <p:spPr>
          <a:xfrm>
            <a:off x="1689100" y="355600"/>
            <a:ext cx="21005800" cy="2286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Title Text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3149600"/>
            <a:ext cx="21005800" cy="9296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959031" y="13081000"/>
            <a:ext cx="453238" cy="461059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2400" b="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1" r:id="rId11"/>
    <p:sldLayoutId id="2147483662" r:id="rId12"/>
    <p:sldLayoutId id="2147483663" r:id="rId13"/>
    <p:sldLayoutId id="2147483664" r:id="rId14"/>
    <p:sldLayoutId id="2147483666" r:id="rId15"/>
    <p:sldLayoutId id="2147483667" r:id="rId16"/>
  </p:sldLayoutIdLst>
  <p:transition spd="med"/>
  <p:txStyles>
    <p:titleStyle>
      <a:lvl1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1pPr>
      <a:lvl2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2pPr>
      <a:lvl3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3pPr>
      <a:lvl4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4pPr>
      <a:lvl5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5pPr>
      <a:lvl6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6pPr>
      <a:lvl7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7pPr>
      <a:lvl8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8pPr>
      <a:lvl9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9pPr>
    </p:titleStyle>
    <p:bodyStyle>
      <a:lvl1pPr marL="63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127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190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254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317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381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444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508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571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228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457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685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9144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11430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1371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1600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1828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</a:t>
            </a:fld>
            <a:endParaRPr/>
          </a:p>
        </p:txBody>
      </p:sp>
      <p:sp>
        <p:nvSpPr>
          <p:cNvPr id="200" name="Title 7"/>
          <p:cNvSpPr txBox="1">
            <a:spLocks noGrp="1"/>
          </p:cNvSpPr>
          <p:nvPr>
            <p:ph type="title"/>
          </p:nvPr>
        </p:nvSpPr>
        <p:spPr>
          <a:xfrm>
            <a:off x="2045388" y="4639103"/>
            <a:ext cx="20293222" cy="3168830"/>
          </a:xfrm>
          <a:prstGeom prst="rect">
            <a:avLst/>
          </a:prstGeom>
        </p:spPr>
        <p:txBody>
          <a:bodyPr/>
          <a:lstStyle/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Prezentarea</a:t>
            </a:r>
          </a:p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Informațiilor actualizate </a:t>
            </a:r>
          </a:p>
        </p:txBody>
      </p:sp>
      <p:sp>
        <p:nvSpPr>
          <p:cNvPr id="202" name="privind controlul infecției prin Coronavirusul de tip nou"/>
          <p:cNvSpPr txBox="1"/>
          <p:nvPr/>
        </p:nvSpPr>
        <p:spPr>
          <a:xfrm>
            <a:off x="4560186" y="8594312"/>
            <a:ext cx="15449037" cy="190577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0" tIns="0" rIns="0" bIns="0" anchor="ctr">
            <a:spAutoFit/>
          </a:bodyPr>
          <a:lstStyle/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en-US" dirty="0"/>
              <a:t>Situa</a:t>
            </a:r>
            <a:r>
              <a:rPr lang="ro-RO" dirty="0"/>
              <a:t>ția epidemiologică privind infecția </a:t>
            </a:r>
            <a:r>
              <a:rPr lang="ro-RO" dirty="0" err="1"/>
              <a:t>COVID-19</a:t>
            </a:r>
            <a:endParaRPr lang="ro-RO" dirty="0"/>
          </a:p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ro-RO" dirty="0"/>
              <a:t>18.12.202</a:t>
            </a:r>
            <a:r>
              <a:rPr lang="en-US" dirty="0"/>
              <a:t>1</a:t>
            </a:r>
            <a:endParaRPr dirty="0"/>
          </a:p>
        </p:txBody>
      </p:sp>
      <p:pic>
        <p:nvPicPr>
          <p:cNvPr id="6" name="Imagine 5">
            <a:extLst>
              <a:ext uri="{FF2B5EF4-FFF2-40B4-BE49-F238E27FC236}">
                <a16:creationId xmlns:a16="http://schemas.microsoft.com/office/drawing/2014/main" id="{5A779B2A-EE9E-4D39-8524-E69CA89E947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67920" y="1691228"/>
            <a:ext cx="5233567" cy="2161496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10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sz="8000" b="1" dirty="0"/>
              <a:t>Numărul de </a:t>
            </a:r>
            <a:r>
              <a:rPr sz="8000" b="1" dirty="0" err="1"/>
              <a:t>decese</a:t>
            </a:r>
            <a:r>
              <a:rPr lang="ro-RO" sz="8000" b="1" dirty="0"/>
              <a:t> cauzate de </a:t>
            </a:r>
            <a:r>
              <a:rPr lang="ro-RO" sz="8000" b="1" dirty="0">
                <a:solidFill>
                  <a:schemeClr val="tx1"/>
                </a:solidFill>
              </a:rPr>
              <a:t>COVID-19</a:t>
            </a:r>
            <a:r>
              <a:rPr lang="ro-RO" sz="8000" b="1" dirty="0"/>
              <a:t> </a:t>
            </a:r>
            <a:endParaRPr sz="8000" b="1" dirty="0"/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10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7" y="7685179"/>
            <a:ext cx="17697907" cy="2511655"/>
            <a:chOff x="0" y="-226240"/>
            <a:chExt cx="17697906" cy="2511654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586622"/>
                <a:ext cx="10585218" cy="102072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decese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1" y="-226240"/>
              <a:ext cx="6088441" cy="2282404"/>
              <a:chOff x="0" y="-22925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0" y="-22925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>
                    <a:solidFill>
                      <a:schemeClr val="bg1"/>
                    </a:solidFill>
                  </a:rPr>
                  <a:t>9.482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7" y="4888112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</a:t>
                </a:r>
                <a:r>
                  <a:rPr lang="ro-RO" dirty="0"/>
                  <a:t>de deces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+16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658333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ine 2">
            <a:extLst>
              <a:ext uri="{FF2B5EF4-FFF2-40B4-BE49-F238E27FC236}">
                <a16:creationId xmlns:a16="http://schemas.microsoft.com/office/drawing/2014/main" id="{7DEBFFC2-5C82-4740-B089-E94ABFC5C43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19870" y="4600866"/>
            <a:ext cx="7744260" cy="31984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5173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2</a:t>
            </a:fld>
            <a:endParaRPr/>
          </a:p>
        </p:txBody>
      </p: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1193800" y="711201"/>
            <a:ext cx="21894800" cy="1447800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r>
              <a:rPr sz="8000" b="1" dirty="0" err="1"/>
              <a:t>Numărul</a:t>
            </a:r>
            <a:r>
              <a:rPr sz="8000" b="1" dirty="0"/>
              <a:t> de </a:t>
            </a:r>
            <a:r>
              <a:rPr sz="8000" b="1" dirty="0" err="1"/>
              <a:t>cazuri</a:t>
            </a:r>
            <a:r>
              <a:rPr sz="8000" b="1" dirty="0"/>
              <a:t> </a:t>
            </a:r>
            <a:r>
              <a:rPr lang="ro-RO" sz="8000" b="1" dirty="0"/>
              <a:t>noi </a:t>
            </a:r>
            <a:r>
              <a:rPr sz="8000" b="1" dirty="0"/>
              <a:t>de</a:t>
            </a:r>
            <a:r>
              <a:rPr lang="ro-RO" sz="8000" b="1" dirty="0"/>
              <a:t> </a:t>
            </a:r>
            <a:r>
              <a:rPr sz="8000" b="1" dirty="0" err="1"/>
              <a:t>infectare</a:t>
            </a:r>
            <a:r>
              <a:rPr sz="8000" b="1" dirty="0"/>
              <a:t> cu </a:t>
            </a:r>
            <a:r>
              <a:rPr sz="8000" b="1" dirty="0">
                <a:solidFill>
                  <a:srgbClr val="1D46F3"/>
                </a:solidFill>
              </a:rPr>
              <a:t>COVID-19</a:t>
            </a:r>
          </a:p>
        </p:txBody>
      </p:sp>
      <p:grpSp>
        <p:nvGrpSpPr>
          <p:cNvPr id="1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2483196" y="10693594"/>
            <a:ext cx="17697907" cy="2285417"/>
            <a:chOff x="0" y="-2"/>
            <a:chExt cx="17697906" cy="2285416"/>
          </a:xfrm>
        </p:grpSpPr>
        <p:grpSp>
          <p:nvGrpSpPr>
            <p:cNvPr id="1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526831"/>
                <a:ext cx="10585218" cy="114031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active</a:t>
                </a:r>
                <a:endParaRPr dirty="0"/>
              </a:p>
            </p:txBody>
          </p:sp>
        </p:grpSp>
        <p:grpSp>
          <p:nvGrpSpPr>
            <p:cNvPr id="2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98859"/>
              <a:ext cx="6088441" cy="2186555"/>
              <a:chOff x="-1" y="95848"/>
              <a:chExt cx="6088440" cy="2186553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95848"/>
                <a:ext cx="6088440" cy="2186553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5.300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40" name="Group 8">
            <a:extLst>
              <a:ext uri="{FF2B5EF4-FFF2-40B4-BE49-F238E27FC236}">
                <a16:creationId xmlns:a16="http://schemas.microsoft.com/office/drawing/2014/main" id="{F11AB8F2-7383-4AC9-B4B6-447E342372B3}"/>
              </a:ext>
            </a:extLst>
          </p:cNvPr>
          <p:cNvGrpSpPr/>
          <p:nvPr/>
        </p:nvGrpSpPr>
        <p:grpSpPr>
          <a:xfrm>
            <a:off x="2472693" y="2352937"/>
            <a:ext cx="17708410" cy="2285418"/>
            <a:chOff x="0" y="-2"/>
            <a:chExt cx="17708409" cy="2285416"/>
          </a:xfrm>
        </p:grpSpPr>
        <p:grpSp>
          <p:nvGrpSpPr>
            <p:cNvPr id="41" name="Rectangle 4">
              <a:extLst>
                <a:ext uri="{FF2B5EF4-FFF2-40B4-BE49-F238E27FC236}">
                  <a16:creationId xmlns:a16="http://schemas.microsoft.com/office/drawing/2014/main" id="{5023297A-9E65-46BB-942C-C642FE45B810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45" name="Rectangle">
                <a:extLst>
                  <a:ext uri="{FF2B5EF4-FFF2-40B4-BE49-F238E27FC236}">
                    <a16:creationId xmlns:a16="http://schemas.microsoft.com/office/drawing/2014/main" id="{EDFA5686-FD46-40CD-8F9E-EC4D88139C24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46" name="cazuri noi înregistrate astăzi">
                <a:extLst>
                  <a:ext uri="{FF2B5EF4-FFF2-40B4-BE49-F238E27FC236}">
                    <a16:creationId xmlns:a16="http://schemas.microsoft.com/office/drawing/2014/main" id="{DFCDFC4B-9DF7-4BC9-9FA3-B67C327070B8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noi </a:t>
                </a:r>
                <a:r>
                  <a:rPr dirty="0" err="1"/>
                  <a:t>înregistrate</a:t>
                </a:r>
                <a:r>
                  <a:rPr dirty="0"/>
                  <a:t> </a:t>
                </a:r>
                <a:r>
                  <a:rPr dirty="0" err="1"/>
                  <a:t>astăzi</a:t>
                </a:r>
                <a:endParaRPr dirty="0"/>
              </a:p>
            </p:txBody>
          </p:sp>
        </p:grpSp>
        <p:grpSp>
          <p:nvGrpSpPr>
            <p:cNvPr id="42" name="Rectangle 5">
              <a:extLst>
                <a:ext uri="{FF2B5EF4-FFF2-40B4-BE49-F238E27FC236}">
                  <a16:creationId xmlns:a16="http://schemas.microsoft.com/office/drawing/2014/main" id="{2BF01B86-F6BE-463A-A568-3B678C938B5E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43" name="Rectangle">
                <a:extLst>
                  <a:ext uri="{FF2B5EF4-FFF2-40B4-BE49-F238E27FC236}">
                    <a16:creationId xmlns:a16="http://schemas.microsoft.com/office/drawing/2014/main" id="{5421CBC9-A91B-4965-8493-F10964047FF5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44" name="+156">
                <a:extLst>
                  <a:ext uri="{FF2B5EF4-FFF2-40B4-BE49-F238E27FC236}">
                    <a16:creationId xmlns:a16="http://schemas.microsoft.com/office/drawing/2014/main" id="{E2B11365-4CF4-4A03-BD97-67D011E464C2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+304</a:t>
                </a:r>
                <a:endParaRPr b="1" dirty="0"/>
              </a:p>
            </p:txBody>
          </p:sp>
        </p:grpSp>
      </p:grpSp>
      <p:grpSp>
        <p:nvGrpSpPr>
          <p:cNvPr id="32" name="Group 8">
            <a:extLst>
              <a:ext uri="{FF2B5EF4-FFF2-40B4-BE49-F238E27FC236}">
                <a16:creationId xmlns:a16="http://schemas.microsoft.com/office/drawing/2014/main" id="{EFCC1F2A-20EE-4BB9-AD5B-60A4BB9D99F9}"/>
              </a:ext>
            </a:extLst>
          </p:cNvPr>
          <p:cNvGrpSpPr/>
          <p:nvPr/>
        </p:nvGrpSpPr>
        <p:grpSpPr>
          <a:xfrm>
            <a:off x="2483196" y="5288533"/>
            <a:ext cx="17708410" cy="2285418"/>
            <a:chOff x="-10503" y="-172537"/>
            <a:chExt cx="17708409" cy="2285416"/>
          </a:xfrm>
        </p:grpSpPr>
        <p:grpSp>
          <p:nvGrpSpPr>
            <p:cNvPr id="33" name="Rectangle 4">
              <a:extLst>
                <a:ext uri="{FF2B5EF4-FFF2-40B4-BE49-F238E27FC236}">
                  <a16:creationId xmlns:a16="http://schemas.microsoft.com/office/drawing/2014/main" id="{7DF11113-E0C9-44BC-8ECF-D3529C898ABC}"/>
                </a:ext>
              </a:extLst>
            </p:cNvPr>
            <p:cNvGrpSpPr/>
            <p:nvPr/>
          </p:nvGrpSpPr>
          <p:grpSpPr>
            <a:xfrm>
              <a:off x="-10503" y="-172537"/>
              <a:ext cx="17708409" cy="2285416"/>
              <a:chOff x="-10503" y="-172536"/>
              <a:chExt cx="17708408" cy="2285414"/>
            </a:xfrm>
          </p:grpSpPr>
          <p:sp>
            <p:nvSpPr>
              <p:cNvPr id="37" name="Rectangle">
                <a:extLst>
                  <a:ext uri="{FF2B5EF4-FFF2-40B4-BE49-F238E27FC236}">
                    <a16:creationId xmlns:a16="http://schemas.microsoft.com/office/drawing/2014/main" id="{AAF2F444-9FD9-456B-A7DD-6342956CB8B7}"/>
                  </a:ext>
                </a:extLst>
              </p:cNvPr>
              <p:cNvSpPr/>
              <p:nvPr/>
            </p:nvSpPr>
            <p:spPr>
              <a:xfrm>
                <a:off x="-10503" y="-172536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8" name="cazuri noi înregistrate astăzi">
                <a:extLst>
                  <a:ext uri="{FF2B5EF4-FFF2-40B4-BE49-F238E27FC236}">
                    <a16:creationId xmlns:a16="http://schemas.microsoft.com/office/drawing/2014/main" id="{0042250C-1F7D-45A4-8AAE-C7BC316C7E2B}"/>
                  </a:ext>
                </a:extLst>
              </p:cNvPr>
              <p:cNvSpPr/>
              <p:nvPr/>
            </p:nvSpPr>
            <p:spPr>
              <a:xfrm>
                <a:off x="6731593" y="173213"/>
                <a:ext cx="10752128" cy="193898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asociate cu contact în afara țării</a:t>
                </a:r>
                <a:endParaRPr dirty="0"/>
              </a:p>
            </p:txBody>
          </p:sp>
        </p:grpSp>
        <p:grpSp>
          <p:nvGrpSpPr>
            <p:cNvPr id="34" name="Rectangle 5">
              <a:extLst>
                <a:ext uri="{FF2B5EF4-FFF2-40B4-BE49-F238E27FC236}">
                  <a16:creationId xmlns:a16="http://schemas.microsoft.com/office/drawing/2014/main" id="{E0392FFF-489B-42EA-87DF-A3FEE46E29CA}"/>
                </a:ext>
              </a:extLst>
            </p:cNvPr>
            <p:cNvGrpSpPr/>
            <p:nvPr/>
          </p:nvGrpSpPr>
          <p:grpSpPr>
            <a:xfrm>
              <a:off x="0" y="-170203"/>
              <a:ext cx="6067435" cy="2282404"/>
              <a:chOff x="-1" y="-173214"/>
              <a:chExt cx="6067434" cy="2282402"/>
            </a:xfrm>
          </p:grpSpPr>
          <p:sp>
            <p:nvSpPr>
              <p:cNvPr id="35" name="Rectangle">
                <a:extLst>
                  <a:ext uri="{FF2B5EF4-FFF2-40B4-BE49-F238E27FC236}">
                    <a16:creationId xmlns:a16="http://schemas.microsoft.com/office/drawing/2014/main" id="{A40048DE-56FD-4161-BDDD-9C90A9EC0610}"/>
                  </a:ext>
                </a:extLst>
              </p:cNvPr>
              <p:cNvSpPr/>
              <p:nvPr/>
            </p:nvSpPr>
            <p:spPr>
              <a:xfrm>
                <a:off x="-1" y="-173214"/>
                <a:ext cx="6067434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36" name="+156">
                <a:extLst>
                  <a:ext uri="{FF2B5EF4-FFF2-40B4-BE49-F238E27FC236}">
                    <a16:creationId xmlns:a16="http://schemas.microsoft.com/office/drawing/2014/main" id="{6A115427-0CDB-427B-AFB4-6C4459642B5A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5</a:t>
                </a:r>
                <a:endParaRPr b="1" dirty="0"/>
              </a:p>
            </p:txBody>
          </p:sp>
        </p:grpSp>
      </p:grpSp>
      <p:grpSp>
        <p:nvGrpSpPr>
          <p:cNvPr id="39" name="Group 9">
            <a:extLst>
              <a:ext uri="{FF2B5EF4-FFF2-40B4-BE49-F238E27FC236}">
                <a16:creationId xmlns:a16="http://schemas.microsoft.com/office/drawing/2014/main" id="{4E1E3EED-0BA5-40FB-8023-AB226F8E5603}"/>
              </a:ext>
            </a:extLst>
          </p:cNvPr>
          <p:cNvGrpSpPr/>
          <p:nvPr/>
        </p:nvGrpSpPr>
        <p:grpSpPr>
          <a:xfrm>
            <a:off x="2483196" y="7872079"/>
            <a:ext cx="17697907" cy="2285417"/>
            <a:chOff x="0" y="-2"/>
            <a:chExt cx="17697906" cy="2285416"/>
          </a:xfrm>
        </p:grpSpPr>
        <p:grpSp>
          <p:nvGrpSpPr>
            <p:cNvPr id="47" name="Rectangle 10">
              <a:extLst>
                <a:ext uri="{FF2B5EF4-FFF2-40B4-BE49-F238E27FC236}">
                  <a16:creationId xmlns:a16="http://schemas.microsoft.com/office/drawing/2014/main" id="{B8397CAF-3915-4CA9-BBFE-FBAE03534B8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51" name="Rectangle">
                <a:extLst>
                  <a:ext uri="{FF2B5EF4-FFF2-40B4-BE49-F238E27FC236}">
                    <a16:creationId xmlns:a16="http://schemas.microsoft.com/office/drawing/2014/main" id="{CB67A686-A03B-47D1-9545-4CA1617FC64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52" name="cazuri totale">
                <a:extLst>
                  <a:ext uri="{FF2B5EF4-FFF2-40B4-BE49-F238E27FC236}">
                    <a16:creationId xmlns:a16="http://schemas.microsoft.com/office/drawing/2014/main" id="{387EF5A8-09CB-45EC-8E3A-572A3BF892CC}"/>
                  </a:ext>
                </a:extLst>
              </p:cNvPr>
              <p:cNvSpPr/>
              <p:nvPr/>
            </p:nvSpPr>
            <p:spPr>
              <a:xfrm>
                <a:off x="6768000" y="586622"/>
                <a:ext cx="10585218" cy="102072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Cazuri totale</a:t>
                </a:r>
              </a:p>
            </p:txBody>
          </p:sp>
        </p:grpSp>
        <p:grpSp>
          <p:nvGrpSpPr>
            <p:cNvPr id="48" name="Rectangle 11">
              <a:extLst>
                <a:ext uri="{FF2B5EF4-FFF2-40B4-BE49-F238E27FC236}">
                  <a16:creationId xmlns:a16="http://schemas.microsoft.com/office/drawing/2014/main" id="{B454EB14-CB3B-49A4-A124-F4756F0B2BE8}"/>
                </a:ext>
              </a:extLst>
            </p:cNvPr>
            <p:cNvGrpSpPr/>
            <p:nvPr/>
          </p:nvGrpSpPr>
          <p:grpSpPr>
            <a:xfrm>
              <a:off x="0" y="98859"/>
              <a:ext cx="6077938" cy="2186555"/>
              <a:chOff x="-1" y="95848"/>
              <a:chExt cx="6077937" cy="2186553"/>
            </a:xfrm>
          </p:grpSpPr>
          <p:sp>
            <p:nvSpPr>
              <p:cNvPr id="49" name="Rectangle">
                <a:extLst>
                  <a:ext uri="{FF2B5EF4-FFF2-40B4-BE49-F238E27FC236}">
                    <a16:creationId xmlns:a16="http://schemas.microsoft.com/office/drawing/2014/main" id="{D7D76341-2008-4B79-ACAF-6840A74E3A3E}"/>
                  </a:ext>
                </a:extLst>
              </p:cNvPr>
              <p:cNvSpPr/>
              <p:nvPr/>
            </p:nvSpPr>
            <p:spPr>
              <a:xfrm>
                <a:off x="-1" y="95848"/>
                <a:ext cx="6077937" cy="2186553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50" name="+156">
                <a:extLst>
                  <a:ext uri="{FF2B5EF4-FFF2-40B4-BE49-F238E27FC236}">
                    <a16:creationId xmlns:a16="http://schemas.microsoft.com/office/drawing/2014/main" id="{11C9AE79-A68F-4E4B-BA05-363C8AB969E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372.154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3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02253" y="410704"/>
            <a:ext cx="16268705" cy="1441490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lang="ro-RO" b="1" dirty="0">
                <a:solidFill>
                  <a:srgbClr val="000000"/>
                </a:solidFill>
              </a:rPr>
              <a:t>Evoluția zilnică a cazurilor noi de </a:t>
            </a:r>
            <a:r>
              <a:rPr b="1" dirty="0"/>
              <a:t>COVID</a:t>
            </a:r>
            <a:r>
              <a:rPr lang="ro-RO" b="1" dirty="0"/>
              <a:t>-19</a:t>
            </a:r>
            <a:endParaRPr b="1" dirty="0"/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1160209305"/>
              </p:ext>
            </p:extLst>
          </p:nvPr>
        </p:nvGraphicFramePr>
        <p:xfrm>
          <a:off x="338666" y="1852193"/>
          <a:ext cx="24045333" cy="1103424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6485245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4</a:t>
            </a:fld>
            <a:endParaRPr/>
          </a:p>
        </p:txBody>
      </p: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4057648" y="1272908"/>
            <a:ext cx="18305395" cy="2499691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ro-RO" sz="8000" b="1" dirty="0"/>
              <a:t>Testarea </a:t>
            </a:r>
            <a:r>
              <a:rPr lang="ro-RO" sz="8000" b="1" dirty="0">
                <a:solidFill>
                  <a:srgbClr val="1D46F3"/>
                </a:solidFill>
              </a:rPr>
              <a:t>COVID-19</a:t>
            </a:r>
            <a:endParaRPr sz="8000" b="1" dirty="0">
              <a:solidFill>
                <a:srgbClr val="1D46F3"/>
              </a:solidFill>
            </a:endParaRPr>
          </a:p>
        </p:txBody>
      </p:sp>
      <p:grpSp>
        <p:nvGrpSpPr>
          <p:cNvPr id="5" name="Group 8"/>
          <p:cNvGrpSpPr/>
          <p:nvPr/>
        </p:nvGrpSpPr>
        <p:grpSpPr>
          <a:xfrm>
            <a:off x="4281925" y="3772599"/>
            <a:ext cx="17708410" cy="1995000"/>
            <a:chOff x="0" y="-194941"/>
            <a:chExt cx="17708409" cy="2480355"/>
          </a:xfrm>
        </p:grpSpPr>
        <p:grpSp>
          <p:nvGrpSpPr>
            <p:cNvPr id="6" name="Rectangle 4"/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14" name="Rectangle"/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15" name="cazuri noi înregistrate astăzi"/>
              <p:cNvSpPr/>
              <p:nvPr/>
            </p:nvSpPr>
            <p:spPr>
              <a:xfrm>
                <a:off x="6731593" y="482631"/>
                <a:ext cx="10752128" cy="132015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Total teste efectuate astăzi</a:t>
                </a:r>
                <a:endParaRPr dirty="0"/>
              </a:p>
            </p:txBody>
          </p:sp>
        </p:grpSp>
        <p:grpSp>
          <p:nvGrpSpPr>
            <p:cNvPr id="7" name="Rectangle 5"/>
            <p:cNvGrpSpPr/>
            <p:nvPr/>
          </p:nvGrpSpPr>
          <p:grpSpPr>
            <a:xfrm>
              <a:off x="0" y="-194941"/>
              <a:ext cx="6074530" cy="2362751"/>
              <a:chOff x="-1" y="-197952"/>
              <a:chExt cx="6074529" cy="2362749"/>
            </a:xfrm>
          </p:grpSpPr>
          <p:sp>
            <p:nvSpPr>
              <p:cNvPr id="217" name="Rectangle"/>
              <p:cNvSpPr/>
              <p:nvPr/>
            </p:nvSpPr>
            <p:spPr>
              <a:xfrm>
                <a:off x="-1" y="-197952"/>
                <a:ext cx="6074529" cy="2362749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8" name="+156"/>
              <p:cNvSpPr/>
              <p:nvPr/>
            </p:nvSpPr>
            <p:spPr>
              <a:xfrm>
                <a:off x="484560" y="117601"/>
                <a:ext cx="5512438" cy="204719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/>
                  <a:t>+</a:t>
                </a:r>
                <a:r>
                  <a:rPr lang="ro-RO" b="1" dirty="0"/>
                  <a:t>6</a:t>
                </a:r>
                <a:r>
                  <a:rPr lang="en-US" b="1" dirty="0"/>
                  <a:t>.</a:t>
                </a:r>
                <a:r>
                  <a:rPr lang="ro-RO" b="1" dirty="0"/>
                  <a:t>730</a:t>
                </a:r>
                <a:endParaRPr b="1" dirty="0"/>
              </a:p>
            </p:txBody>
          </p:sp>
        </p:grpSp>
      </p:grpSp>
      <p:grpSp>
        <p:nvGrpSpPr>
          <p:cNvPr id="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4281925" y="6127129"/>
            <a:ext cx="17697907" cy="1838206"/>
            <a:chOff x="0" y="-2"/>
            <a:chExt cx="17697906" cy="2285416"/>
          </a:xfrm>
        </p:grpSpPr>
        <p:grpSp>
          <p:nvGrpSpPr>
            <p:cNvPr id="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Rapid-Antigen</a:t>
                </a:r>
                <a:endParaRPr dirty="0"/>
              </a:p>
            </p:txBody>
          </p:sp>
        </p:grpSp>
        <p:grpSp>
          <p:nvGrpSpPr>
            <p:cNvPr id="1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2</a:t>
                </a:r>
                <a:r>
                  <a:rPr lang="en-US" b="1" dirty="0">
                    <a:solidFill>
                      <a:schemeClr val="bg1"/>
                    </a:solidFill>
                  </a:rPr>
                  <a:t>.</a:t>
                </a:r>
                <a:r>
                  <a:rPr lang="ro-RO" b="1" dirty="0">
                    <a:solidFill>
                      <a:schemeClr val="bg1"/>
                    </a:solidFill>
                  </a:rPr>
                  <a:t>509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1" name="Group 9">
            <a:extLst>
              <a:ext uri="{FF2B5EF4-FFF2-40B4-BE49-F238E27FC236}">
                <a16:creationId xmlns:a16="http://schemas.microsoft.com/office/drawing/2014/main" id="{87F24E76-BF16-B64F-9AF2-3236D1FCB5A7}"/>
              </a:ext>
            </a:extLst>
          </p:cNvPr>
          <p:cNvGrpSpPr/>
          <p:nvPr/>
        </p:nvGrpSpPr>
        <p:grpSpPr>
          <a:xfrm>
            <a:off x="4281925" y="8714974"/>
            <a:ext cx="17413231" cy="1838206"/>
            <a:chOff x="0" y="-2"/>
            <a:chExt cx="17697906" cy="2285416"/>
          </a:xfrm>
        </p:grpSpPr>
        <p:grpSp>
          <p:nvGrpSpPr>
            <p:cNvPr id="12" name="Rectangle 10">
              <a:extLst>
                <a:ext uri="{FF2B5EF4-FFF2-40B4-BE49-F238E27FC236}">
                  <a16:creationId xmlns:a16="http://schemas.microsoft.com/office/drawing/2014/main" id="{F48CF6C7-D44D-2646-A204-16F3976806E3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30" name="Rectangle">
                <a:extLst>
                  <a:ext uri="{FF2B5EF4-FFF2-40B4-BE49-F238E27FC236}">
                    <a16:creationId xmlns:a16="http://schemas.microsoft.com/office/drawing/2014/main" id="{49B80C5C-DDE0-7540-B7C7-9035160CCF8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totale">
                <a:extLst>
                  <a:ext uri="{FF2B5EF4-FFF2-40B4-BE49-F238E27FC236}">
                    <a16:creationId xmlns:a16="http://schemas.microsoft.com/office/drawing/2014/main" id="{3F6C28BF-B009-6646-8E3B-ECA3FC6DD2C6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teste efectuate</a:t>
                </a:r>
                <a:endParaRPr dirty="0"/>
              </a:p>
            </p:txBody>
          </p:sp>
        </p:grpSp>
        <p:grpSp>
          <p:nvGrpSpPr>
            <p:cNvPr id="13" name="Rectangle 11">
              <a:extLst>
                <a:ext uri="{FF2B5EF4-FFF2-40B4-BE49-F238E27FC236}">
                  <a16:creationId xmlns:a16="http://schemas.microsoft.com/office/drawing/2014/main" id="{4F9CD03F-5810-8B4C-AAD1-D2526EB7C52E}"/>
                </a:ext>
              </a:extLst>
            </p:cNvPr>
            <p:cNvGrpSpPr/>
            <p:nvPr/>
          </p:nvGrpSpPr>
          <p:grpSpPr>
            <a:xfrm>
              <a:off x="0" y="3010"/>
              <a:ext cx="6878646" cy="2282404"/>
              <a:chOff x="-1" y="-1"/>
              <a:chExt cx="6878645" cy="2282402"/>
            </a:xfrm>
          </p:grpSpPr>
          <p:sp>
            <p:nvSpPr>
              <p:cNvPr id="28" name="Rectangle">
                <a:extLst>
                  <a:ext uri="{FF2B5EF4-FFF2-40B4-BE49-F238E27FC236}">
                    <a16:creationId xmlns:a16="http://schemas.microsoft.com/office/drawing/2014/main" id="{2BA60CF5-EBD4-CA4C-988A-75D55D3B4A6B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>
                <a:extLst>
                  <a:ext uri="{FF2B5EF4-FFF2-40B4-BE49-F238E27FC236}">
                    <a16:creationId xmlns:a16="http://schemas.microsoft.com/office/drawing/2014/main" id="{5C38DE8E-310C-214A-9D57-DB787D22081C}"/>
                  </a:ext>
                </a:extLst>
              </p:cNvPr>
              <p:cNvSpPr/>
              <p:nvPr/>
            </p:nvSpPr>
            <p:spPr>
              <a:xfrm>
                <a:off x="0" y="117603"/>
                <a:ext cx="6878644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2.316.625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6849574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D12629B9-2C09-5B41-8D65-54622B0FF00D}"/>
              </a:ext>
            </a:extLst>
          </p:cNvPr>
          <p:cNvSpPr txBox="1">
            <a:spLocks noGrp="1"/>
          </p:cNvSpPr>
          <p:nvPr/>
        </p:nvSpPr>
        <p:spPr>
          <a:xfrm>
            <a:off x="3940489" y="528215"/>
            <a:ext cx="18305395" cy="24996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lc="http://schemas.openxmlformats.org/drawingml/2006/lockedCanvas"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t">
            <a:normAutofit/>
          </a:bodyPr>
          <a:lstStyle>
            <a:lvl1pPr marL="0" marR="0" indent="0" algn="l" defTabSz="1828636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200" b="0" i="0" u="none" strike="noStrike" cap="none" spc="-200" baseline="0">
                <a:solidFill>
                  <a:srgbClr val="222222"/>
                </a:solidFill>
                <a:uFillTx/>
                <a:latin typeface="Montserrat Bold"/>
                <a:ea typeface="Montserrat Bold"/>
                <a:cs typeface="Montserrat Bold"/>
                <a:sym typeface="Montserrat Bold"/>
              </a:defRPr>
            </a:lvl1pPr>
            <a:lvl2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2pPr>
            <a:lvl3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3pPr>
            <a:lvl4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4pPr>
            <a:lvl5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5pPr>
            <a:lvl6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6pPr>
            <a:lvl7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7pPr>
            <a:lvl8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8pPr>
            <a:lvl9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9pPr>
          </a:lstStyle>
          <a:p>
            <a:r>
              <a:rPr sz="6000" b="1" dirty="0" err="1"/>
              <a:t>Numărul</a:t>
            </a:r>
            <a:r>
              <a:rPr sz="6000" b="1" dirty="0"/>
              <a:t> de </a:t>
            </a:r>
            <a:r>
              <a:rPr sz="6000" b="1" dirty="0" err="1"/>
              <a:t>cazuri</a:t>
            </a:r>
            <a:r>
              <a:rPr sz="6000" b="1" dirty="0"/>
              <a:t> </a:t>
            </a:r>
            <a:r>
              <a:rPr lang="ro-RO" sz="6000" b="1" dirty="0"/>
              <a:t>noi </a:t>
            </a:r>
            <a:r>
              <a:rPr sz="6000" b="1" dirty="0"/>
              <a:t>de</a:t>
            </a:r>
            <a:r>
              <a:rPr lang="ro-RO" sz="6000" b="1" dirty="0"/>
              <a:t> </a:t>
            </a:r>
            <a:r>
              <a:rPr sz="6000" b="1" dirty="0" err="1"/>
              <a:t>infectare</a:t>
            </a:r>
            <a:r>
              <a:rPr sz="6000" b="1" dirty="0"/>
              <a:t> cu </a:t>
            </a:r>
            <a:r>
              <a:rPr sz="6000" b="1" dirty="0">
                <a:solidFill>
                  <a:srgbClr val="1D46F3"/>
                </a:solidFill>
              </a:rPr>
              <a:t>COVID-19</a:t>
            </a:r>
            <a:r>
              <a:rPr lang="ro-RO" sz="6000" b="1" dirty="0">
                <a:solidFill>
                  <a:srgbClr val="1D46F3"/>
                </a:solidFill>
              </a:rPr>
              <a:t> </a:t>
            </a:r>
          </a:p>
          <a:p>
            <a:r>
              <a:rPr lang="ro-RO" sz="6000" b="1" dirty="0">
                <a:solidFill>
                  <a:schemeClr val="tx1"/>
                </a:solidFill>
              </a:rPr>
              <a:t>în dependență de teritoriile administrative</a:t>
            </a:r>
            <a:endParaRPr sz="6000" b="1" dirty="0">
              <a:solidFill>
                <a:schemeClr val="tx1"/>
              </a:solidFill>
            </a:endParaRPr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2382576164"/>
              </p:ext>
            </p:extLst>
          </p:nvPr>
        </p:nvGraphicFramePr>
        <p:xfrm>
          <a:off x="1008149" y="2454004"/>
          <a:ext cx="23012400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38004287"/>
      </p:ext>
    </p:extLst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6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  <a:solidFill>
            <a:srgbClr val="F7F7F7"/>
          </a:solidFill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Numărul de persoane </a:t>
            </a:r>
            <a:r>
              <a:rPr lang="ro-RO" sz="8000" b="1" dirty="0">
                <a:solidFill>
                  <a:srgbClr val="1D46F3"/>
                </a:solidFill>
              </a:rPr>
              <a:t>vindecate</a:t>
            </a:r>
            <a:endParaRPr sz="8000" b="1" dirty="0">
              <a:solidFill>
                <a:srgbClr val="1D46F3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6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8" y="7657422"/>
            <a:ext cx="17697907" cy="2285417"/>
            <a:chOff x="0" y="-2"/>
            <a:chExt cx="17697906" cy="2285416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16467"/>
                <a:ext cx="10929905" cy="216103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persoane vindecate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357.372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61055" y="4393095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Persoane vindecate astăzi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+443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867902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7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46857" y="321494"/>
            <a:ext cx="16268705" cy="1441490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b="1" dirty="0" err="1">
                <a:solidFill>
                  <a:srgbClr val="000000"/>
                </a:solidFill>
              </a:rPr>
              <a:t>Numărul</a:t>
            </a:r>
            <a:r>
              <a:rPr b="1" dirty="0">
                <a:solidFill>
                  <a:srgbClr val="000000"/>
                </a:solidFill>
              </a:rPr>
              <a:t> </a:t>
            </a:r>
            <a:r>
              <a:rPr lang="ro-RO" b="1" dirty="0">
                <a:solidFill>
                  <a:srgbClr val="000000"/>
                </a:solidFill>
              </a:rPr>
              <a:t>de persoane </a:t>
            </a:r>
            <a:r>
              <a:rPr lang="ro-RO" b="1" dirty="0" err="1">
                <a:solidFill>
                  <a:srgbClr val="1D46F3"/>
                </a:solidFill>
              </a:rPr>
              <a:t>vind</a:t>
            </a:r>
            <a:r>
              <a:rPr lang="en-US" b="1" dirty="0" err="1">
                <a:solidFill>
                  <a:srgbClr val="1D46F3"/>
                </a:solidFill>
              </a:rPr>
              <a:t>ecate</a:t>
            </a:r>
            <a:r>
              <a:rPr lang="en-US" b="1" dirty="0">
                <a:solidFill>
                  <a:srgbClr val="1D46F3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zilnic</a:t>
            </a:r>
            <a:endParaRPr b="1" dirty="0">
              <a:solidFill>
                <a:schemeClr val="tx1"/>
              </a:solidFill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2418345841"/>
              </p:ext>
            </p:extLst>
          </p:nvPr>
        </p:nvGraphicFramePr>
        <p:xfrm>
          <a:off x="689811" y="1439333"/>
          <a:ext cx="23004378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769923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Group 32"/>
          <p:cNvGrpSpPr/>
          <p:nvPr/>
        </p:nvGrpSpPr>
        <p:grpSpPr>
          <a:xfrm>
            <a:off x="4051362" y="7103937"/>
            <a:ext cx="4650554" cy="4991102"/>
            <a:chOff x="1814072" y="3437888"/>
            <a:chExt cx="2325277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34" name="Rectangle 33"/>
            <p:cNvSpPr/>
            <p:nvPr/>
          </p:nvSpPr>
          <p:spPr>
            <a:xfrm>
              <a:off x="1814072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Medici</a:t>
              </a:r>
              <a:endParaRPr lang="en-US" sz="2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35" name="Rectangle 34"/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22" name="Group 32">
            <a:extLst>
              <a:ext uri="{FF2B5EF4-FFF2-40B4-BE49-F238E27FC236}">
                <a16:creationId xmlns:a16="http://schemas.microsoft.com/office/drawing/2014/main" id="{6095E445-0BB6-4494-8C94-A007C15B3F72}"/>
              </a:ext>
            </a:extLst>
          </p:cNvPr>
          <p:cNvGrpSpPr/>
          <p:nvPr/>
        </p:nvGrpSpPr>
        <p:grpSpPr>
          <a:xfrm>
            <a:off x="10604441" y="7139889"/>
            <a:ext cx="4657592" cy="4991102"/>
            <a:chOff x="1621034" y="3437888"/>
            <a:chExt cx="2328796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24" name="Rectangle 33">
              <a:extLst>
                <a:ext uri="{FF2B5EF4-FFF2-40B4-BE49-F238E27FC236}">
                  <a16:creationId xmlns:a16="http://schemas.microsoft.com/office/drawing/2014/main" id="{BD8FA53E-4B1A-407A-8EB3-5F41AF83D9A3}"/>
                </a:ext>
              </a:extLst>
            </p:cNvPr>
            <p:cNvSpPr/>
            <p:nvPr/>
          </p:nvSpPr>
          <p:spPr>
            <a:xfrm>
              <a:off x="1623189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Asistenți Medicali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25" name="Rectangle 34">
              <a:extLst>
                <a:ext uri="{FF2B5EF4-FFF2-40B4-BE49-F238E27FC236}">
                  <a16:creationId xmlns:a16="http://schemas.microsoft.com/office/drawing/2014/main" id="{DCA391C3-BF55-4FAA-BF7A-0D89C4718B4A}"/>
                </a:ext>
              </a:extLst>
            </p:cNvPr>
            <p:cNvSpPr/>
            <p:nvPr/>
          </p:nvSpPr>
          <p:spPr>
            <a:xfrm flipV="1">
              <a:off x="1621034" y="3437888"/>
              <a:ext cx="2328796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62" name="Group 32">
            <a:extLst>
              <a:ext uri="{FF2B5EF4-FFF2-40B4-BE49-F238E27FC236}">
                <a16:creationId xmlns:a16="http://schemas.microsoft.com/office/drawing/2014/main" id="{AFEE9A52-7112-41A1-81A9-0655D62884C8}"/>
              </a:ext>
            </a:extLst>
          </p:cNvPr>
          <p:cNvGrpSpPr/>
          <p:nvPr/>
        </p:nvGrpSpPr>
        <p:grpSpPr>
          <a:xfrm>
            <a:off x="17134199" y="7139889"/>
            <a:ext cx="4650554" cy="5027054"/>
            <a:chOff x="1814072" y="3437888"/>
            <a:chExt cx="2325277" cy="2513527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63" name="Rectangle 33">
              <a:extLst>
                <a:ext uri="{FF2B5EF4-FFF2-40B4-BE49-F238E27FC236}">
                  <a16:creationId xmlns:a16="http://schemas.microsoft.com/office/drawing/2014/main" id="{ABDE925A-B08A-45D9-B877-B4B86F6886CE}"/>
                </a:ext>
              </a:extLst>
            </p:cNvPr>
            <p:cNvSpPr/>
            <p:nvPr/>
          </p:nvSpPr>
          <p:spPr>
            <a:xfrm>
              <a:off x="1814072" y="3455864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Personal Auxiliar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64" name="Rectangle 34">
              <a:extLst>
                <a:ext uri="{FF2B5EF4-FFF2-40B4-BE49-F238E27FC236}">
                  <a16:creationId xmlns:a16="http://schemas.microsoft.com/office/drawing/2014/main" id="{6F5C2865-29C5-4EBD-B920-4A8FA439C25B}"/>
                </a:ext>
              </a:extLst>
            </p:cNvPr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sp>
        <p:nvSpPr>
          <p:cNvPr id="66" name="Title 1">
            <a:extLst>
              <a:ext uri="{FF2B5EF4-FFF2-40B4-BE49-F238E27FC236}">
                <a16:creationId xmlns:a16="http://schemas.microsoft.com/office/drawing/2014/main" id="{DB4C4EF5-DE38-42DD-86C4-576104617B0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074257" y="171052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900" b="1" dirty="0">
                <a:solidFill>
                  <a:schemeClr val="tx1"/>
                </a:solidFill>
              </a:rPr>
              <a:t>Personalul medical</a:t>
            </a:r>
            <a:endParaRPr sz="8900" b="1" dirty="0">
              <a:solidFill>
                <a:schemeClr val="tx1"/>
              </a:solidFill>
            </a:endParaRPr>
          </a:p>
        </p:txBody>
      </p:sp>
      <p:grpSp>
        <p:nvGrpSpPr>
          <p:cNvPr id="67" name="Group 8">
            <a:extLst>
              <a:ext uri="{FF2B5EF4-FFF2-40B4-BE49-F238E27FC236}">
                <a16:creationId xmlns:a16="http://schemas.microsoft.com/office/drawing/2014/main" id="{1726E0C7-6571-4DBF-9173-C01B3EC0BDFF}"/>
              </a:ext>
            </a:extLst>
          </p:cNvPr>
          <p:cNvGrpSpPr/>
          <p:nvPr/>
        </p:nvGrpSpPr>
        <p:grpSpPr>
          <a:xfrm>
            <a:off x="3746562" y="3723586"/>
            <a:ext cx="17708410" cy="2285418"/>
            <a:chOff x="0" y="-2"/>
            <a:chExt cx="17708409" cy="2285416"/>
          </a:xfrm>
        </p:grpSpPr>
        <p:grpSp>
          <p:nvGrpSpPr>
            <p:cNvPr id="68" name="Rectangle 4">
              <a:extLst>
                <a:ext uri="{FF2B5EF4-FFF2-40B4-BE49-F238E27FC236}">
                  <a16:creationId xmlns:a16="http://schemas.microsoft.com/office/drawing/2014/main" id="{21035C47-F8CC-48FB-AE63-86F98FA7DBAE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72" name="Rectangle">
                <a:extLst>
                  <a:ext uri="{FF2B5EF4-FFF2-40B4-BE49-F238E27FC236}">
                    <a16:creationId xmlns:a16="http://schemas.microsoft.com/office/drawing/2014/main" id="{7739171F-6F51-4427-AB53-F3AD76D4042A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73" name="cazuri noi înregistrate astăzi">
                <a:extLst>
                  <a:ext uri="{FF2B5EF4-FFF2-40B4-BE49-F238E27FC236}">
                    <a16:creationId xmlns:a16="http://schemas.microsoft.com/office/drawing/2014/main" id="{1B74E9EE-D59F-4990-BF57-CACCF007B575}"/>
                  </a:ext>
                </a:extLst>
              </p:cNvPr>
              <p:cNvSpPr/>
              <p:nvPr/>
            </p:nvSpPr>
            <p:spPr>
              <a:xfrm>
                <a:off x="6731593" y="173214"/>
                <a:ext cx="10752128" cy="193898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lang="en-US" dirty="0"/>
                  <a:t>azuri </a:t>
                </a:r>
                <a:r>
                  <a:rPr lang="ro-RO" dirty="0"/>
                  <a:t>noi </a:t>
                </a:r>
                <a:r>
                  <a:rPr lang="en-US" dirty="0"/>
                  <a:t>de </a:t>
                </a:r>
                <a:r>
                  <a:rPr lang="ro-RO" dirty="0"/>
                  <a:t>infectare în rândul lucrătorilor medicali</a:t>
                </a:r>
                <a:endParaRPr lang="en-US" dirty="0"/>
              </a:p>
            </p:txBody>
          </p:sp>
        </p:grpSp>
        <p:grpSp>
          <p:nvGrpSpPr>
            <p:cNvPr id="69" name="Rectangle 5">
              <a:extLst>
                <a:ext uri="{FF2B5EF4-FFF2-40B4-BE49-F238E27FC236}">
                  <a16:creationId xmlns:a16="http://schemas.microsoft.com/office/drawing/2014/main" id="{06086DAD-F78F-46E7-959E-EA89550769F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70" name="Rectangle">
                <a:extLst>
                  <a:ext uri="{FF2B5EF4-FFF2-40B4-BE49-F238E27FC236}">
                    <a16:creationId xmlns:a16="http://schemas.microsoft.com/office/drawing/2014/main" id="{5A32C835-F0BA-4F77-8E55-B53AFEBB3568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1" name="+156">
                <a:extLst>
                  <a:ext uri="{FF2B5EF4-FFF2-40B4-BE49-F238E27FC236}">
                    <a16:creationId xmlns:a16="http://schemas.microsoft.com/office/drawing/2014/main" id="{0C083C6B-035A-48C0-BC4C-509847C35D5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+3</a:t>
                </a:r>
              </a:p>
            </p:txBody>
          </p:sp>
        </p:grpSp>
      </p:grpSp>
      <p:sp>
        <p:nvSpPr>
          <p:cNvPr id="74" name="Rectangle 34">
            <a:extLst>
              <a:ext uri="{FF2B5EF4-FFF2-40B4-BE49-F238E27FC236}">
                <a16:creationId xmlns:a16="http://schemas.microsoft.com/office/drawing/2014/main" id="{DC8D0853-69FE-423C-93F3-338DFF4D1644}"/>
              </a:ext>
            </a:extLst>
          </p:cNvPr>
          <p:cNvSpPr/>
          <p:nvPr/>
        </p:nvSpPr>
        <p:spPr>
          <a:xfrm flipV="1">
            <a:off x="17137816" y="7103937"/>
            <a:ext cx="4650554" cy="103264"/>
          </a:xfrm>
          <a:prstGeom prst="rect">
            <a:avLst/>
          </a:prstGeom>
          <a:solidFill>
            <a:srgbClr val="1D46F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03998" tIns="648000" rIns="360000" rtlCol="0" anchor="t"/>
          <a:lstStyle/>
          <a:p>
            <a:pPr>
              <a:lnSpc>
                <a:spcPct val="130000"/>
              </a:lnSpc>
              <a:spcBef>
                <a:spcPts val="2000"/>
              </a:spcBef>
            </a:pPr>
            <a:endParaRPr lang="en-US" sz="2000" dirty="0">
              <a:solidFill>
                <a:schemeClr val="tx1">
                  <a:alpha val="70000"/>
                </a:schemeClr>
              </a:solidFill>
            </a:endParaRPr>
          </a:p>
        </p:txBody>
      </p:sp>
      <p:sp>
        <p:nvSpPr>
          <p:cNvPr id="77" name="+156">
            <a:extLst>
              <a:ext uri="{FF2B5EF4-FFF2-40B4-BE49-F238E27FC236}">
                <a16:creationId xmlns:a16="http://schemas.microsoft.com/office/drawing/2014/main" id="{F150A25A-6CE9-4433-AAAA-8C618A20EA07}"/>
              </a:ext>
            </a:extLst>
          </p:cNvPr>
          <p:cNvSpPr/>
          <p:nvPr/>
        </p:nvSpPr>
        <p:spPr>
          <a:xfrm>
            <a:off x="4051362" y="7807794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3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8" name="+156">
            <a:extLst>
              <a:ext uri="{FF2B5EF4-FFF2-40B4-BE49-F238E27FC236}">
                <a16:creationId xmlns:a16="http://schemas.microsoft.com/office/drawing/2014/main" id="{3FCDA824-DE64-49C5-8B7F-BF2E64D55AC1}"/>
              </a:ext>
            </a:extLst>
          </p:cNvPr>
          <p:cNvSpPr/>
          <p:nvPr/>
        </p:nvSpPr>
        <p:spPr>
          <a:xfrm>
            <a:off x="10611479" y="7807793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0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9" name="+156">
            <a:extLst>
              <a:ext uri="{FF2B5EF4-FFF2-40B4-BE49-F238E27FC236}">
                <a16:creationId xmlns:a16="http://schemas.microsoft.com/office/drawing/2014/main" id="{1C46748C-7412-4A03-ABE0-2F607B485F55}"/>
              </a:ext>
            </a:extLst>
          </p:cNvPr>
          <p:cNvSpPr/>
          <p:nvPr/>
        </p:nvSpPr>
        <p:spPr>
          <a:xfrm>
            <a:off x="17134199" y="7807791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0</a:t>
            </a:r>
            <a:endParaRPr b="1" dirty="0">
              <a:solidFill>
                <a:srgbClr val="1D46F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61480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9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Starea pacienților infectați cu </a:t>
            </a:r>
            <a:r>
              <a:rPr lang="ro-RO" sz="8000" b="1" dirty="0">
                <a:solidFill>
                  <a:srgbClr val="DA0010"/>
                </a:solidFill>
              </a:rPr>
              <a:t>COVID-19</a:t>
            </a:r>
            <a:endParaRPr sz="8000" b="1" dirty="0">
              <a:solidFill>
                <a:srgbClr val="DA0010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9</a:t>
            </a:fld>
            <a:endParaRPr lang="en-US"/>
          </a:p>
        </p:txBody>
      </p: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3980115" y="8005532"/>
            <a:ext cx="17708410" cy="2285416"/>
            <a:chOff x="0" y="-4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4"/>
              <a:ext cx="17708409" cy="2285416"/>
              <a:chOff x="0" y="-3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3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088439" y="611794"/>
                <a:ext cx="1161996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 Pacienți supuși ventilării mecanice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08"/>
              <a:ext cx="6088441" cy="2282404"/>
              <a:chOff x="-1" y="-3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3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r>
                  <a:rPr lang="ro-RO" sz="8800" b="1" dirty="0"/>
                  <a:t>  3</a:t>
                </a:r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grpSp>
        <p:nvGrpSpPr>
          <p:cNvPr id="28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3980115" y="4990188"/>
            <a:ext cx="17799852" cy="2285418"/>
            <a:chOff x="-91442" y="-2"/>
            <a:chExt cx="17799851" cy="2285416"/>
          </a:xfrm>
        </p:grpSpPr>
        <p:grpSp>
          <p:nvGrpSpPr>
            <p:cNvPr id="29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3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4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Pacienți în stare</a:t>
                </a:r>
                <a:r>
                  <a:rPr lang="en-US" dirty="0"/>
                  <a:t> </a:t>
                </a:r>
                <a:r>
                  <a:rPr lang="en-US" dirty="0" err="1"/>
                  <a:t>extrem</a:t>
                </a:r>
                <a:r>
                  <a:rPr lang="en-US" dirty="0"/>
                  <a:t> de</a:t>
                </a:r>
                <a:r>
                  <a:rPr lang="ro-RO" dirty="0"/>
                  <a:t> gravă</a:t>
                </a:r>
                <a:endParaRPr dirty="0"/>
              </a:p>
            </p:txBody>
          </p:sp>
        </p:grpSp>
        <p:grpSp>
          <p:nvGrpSpPr>
            <p:cNvPr id="30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-91442" y="3010"/>
              <a:ext cx="6088442" cy="2282404"/>
              <a:chOff x="-91443" y="-1"/>
              <a:chExt cx="6088441" cy="2282402"/>
            </a:xfrm>
          </p:grpSpPr>
          <p:sp>
            <p:nvSpPr>
              <p:cNvPr id="31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91443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r>
                  <a:rPr lang="ro-RO" sz="9500" dirty="0"/>
                  <a:t> </a:t>
                </a:r>
              </a:p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lang="en-US" dirty="0"/>
              </a:p>
            </p:txBody>
          </p:sp>
          <p:sp>
            <p:nvSpPr>
              <p:cNvPr id="32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sp>
        <p:nvSpPr>
          <p:cNvPr id="25" name="+156">
            <a:extLst>
              <a:ext uri="{FF2B5EF4-FFF2-40B4-BE49-F238E27FC236}">
                <a16:creationId xmlns:a16="http://schemas.microsoft.com/office/drawing/2014/main" id="{8458E4AE-8942-424A-A682-26C710B1278A}"/>
              </a:ext>
            </a:extLst>
          </p:cNvPr>
          <p:cNvSpPr/>
          <p:nvPr/>
        </p:nvSpPr>
        <p:spPr>
          <a:xfrm>
            <a:off x="4556118" y="5218482"/>
            <a:ext cx="5512439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r>
              <a:rPr lang="ro-RO" b="1" dirty="0"/>
              <a:t>59</a:t>
            </a:r>
            <a:endParaRPr b="1" dirty="0"/>
          </a:p>
        </p:txBody>
      </p:sp>
    </p:spTree>
    <p:extLst>
      <p:ext uri="{BB962C8B-B14F-4D97-AF65-F5344CB8AC3E}">
        <p14:creationId xmlns:p14="http://schemas.microsoft.com/office/powerpoint/2010/main" val="324652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13210</TotalTime>
  <Words>268</Words>
  <Application>Microsoft Office PowerPoint</Application>
  <PresentationFormat>Particularizare</PresentationFormat>
  <Paragraphs>154</Paragraphs>
  <Slides>11</Slides>
  <Notes>1</Notes>
  <HiddenSlides>0</HiddenSlides>
  <MMClips>0</MMClips>
  <ScaleCrop>false</ScaleCrop>
  <HeadingPairs>
    <vt:vector size="6" baseType="variant">
      <vt:variant>
        <vt:lpstr>Fonturi utilizate</vt:lpstr>
      </vt:variant>
      <vt:variant>
        <vt:i4>8</vt:i4>
      </vt:variant>
      <vt:variant>
        <vt:lpstr>Temă</vt:lpstr>
      </vt:variant>
      <vt:variant>
        <vt:i4>1</vt:i4>
      </vt:variant>
      <vt:variant>
        <vt:lpstr>Titluri diapozitive</vt:lpstr>
      </vt:variant>
      <vt:variant>
        <vt:i4>11</vt:i4>
      </vt:variant>
    </vt:vector>
  </HeadingPairs>
  <TitlesOfParts>
    <vt:vector size="20" baseType="lpstr">
      <vt:lpstr>Helvetica Neue</vt:lpstr>
      <vt:lpstr>Helvetica Neue Light</vt:lpstr>
      <vt:lpstr>Helvetica Neue Medium</vt:lpstr>
      <vt:lpstr>Montserrat Black</vt:lpstr>
      <vt:lpstr>Montserrat Bold</vt:lpstr>
      <vt:lpstr>Montserrat Regular</vt:lpstr>
      <vt:lpstr>Open Sans</vt:lpstr>
      <vt:lpstr>Open Sans SemiBold</vt:lpstr>
      <vt:lpstr>White</vt:lpstr>
      <vt:lpstr>Prezentarea Informațiilor actualizate </vt:lpstr>
      <vt:lpstr>Numărul de cazuri noi de infectare cu COVID-19</vt:lpstr>
      <vt:lpstr>Evoluția zilnică a cazurilor noi de COVID-19</vt:lpstr>
      <vt:lpstr>Testarea COVID-19</vt:lpstr>
      <vt:lpstr>Prezentare PowerPoint</vt:lpstr>
      <vt:lpstr>Numărul de persoane vindecate</vt:lpstr>
      <vt:lpstr>Numărul de persoane vindecate zilnic</vt:lpstr>
      <vt:lpstr>Personalul medical</vt:lpstr>
      <vt:lpstr>Starea pacienților infectați cu COVID-19</vt:lpstr>
      <vt:lpstr>Numărul de decese cauzate de COVID-19 </vt:lpstr>
      <vt:lpstr>Prezentare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Prezentarea Informațiilor actualizate</dc:title>
  <dc:creator>Ceban Alexei</dc:creator>
  <cp:lastModifiedBy>alexandr dascalov</cp:lastModifiedBy>
  <cp:revision>1579</cp:revision>
  <dcterms:modified xsi:type="dcterms:W3CDTF">2021-12-18T16:53:42Z</dcterms:modified>
</cp:coreProperties>
</file>