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57" d="100"/>
          <a:sy n="57" d="100"/>
        </p:scale>
        <p:origin x="336" y="1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Лист1!$A$3:$A$655</c:f>
              <c:strCache>
                <c:ptCount val="653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</c:strCache>
            </c:strRef>
          </c:cat>
          <c:val>
            <c:numRef>
              <c:f>Лист1!$B$3:$B$655</c:f>
              <c:numCache>
                <c:formatCode>General</c:formatCode>
                <c:ptCount val="653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Лист1!$A$2:$A$37</c:f>
              <c:strCache>
                <c:ptCount val="36"/>
                <c:pt idx="0">
                  <c:v>Transnistria</c:v>
                </c:pt>
                <c:pt idx="1">
                  <c:v>Chisinau</c:v>
                </c:pt>
                <c:pt idx="2">
                  <c:v>Balti</c:v>
                </c:pt>
                <c:pt idx="3">
                  <c:v>Orhei</c:v>
                </c:pt>
                <c:pt idx="4">
                  <c:v>Nisporeni</c:v>
                </c:pt>
                <c:pt idx="5">
                  <c:v>Cantemir</c:v>
                </c:pt>
                <c:pt idx="6">
                  <c:v>Straseni</c:v>
                </c:pt>
                <c:pt idx="7">
                  <c:v>Leova</c:v>
                </c:pt>
                <c:pt idx="8">
                  <c:v>Ialoveni</c:v>
                </c:pt>
                <c:pt idx="9">
                  <c:v>Ocnita</c:v>
                </c:pt>
                <c:pt idx="10">
                  <c:v>Briceni</c:v>
                </c:pt>
                <c:pt idx="11">
                  <c:v>Cahul</c:v>
                </c:pt>
                <c:pt idx="12">
                  <c:v>Cimislia</c:v>
                </c:pt>
                <c:pt idx="13">
                  <c:v>Soroca</c:v>
                </c:pt>
                <c:pt idx="14">
                  <c:v>Taraclia</c:v>
                </c:pt>
                <c:pt idx="15">
                  <c:v>Ceadir-Lunga</c:v>
                </c:pt>
                <c:pt idx="16">
                  <c:v>Dubasari</c:v>
                </c:pt>
                <c:pt idx="17">
                  <c:v>Edinet</c:v>
                </c:pt>
                <c:pt idx="18">
                  <c:v>Floresti</c:v>
                </c:pt>
                <c:pt idx="19">
                  <c:v>Hincesti</c:v>
                </c:pt>
                <c:pt idx="20">
                  <c:v>Rezina</c:v>
                </c:pt>
                <c:pt idx="21">
                  <c:v>Stefan Voda</c:v>
                </c:pt>
                <c:pt idx="22">
                  <c:v>Ungheni</c:v>
                </c:pt>
                <c:pt idx="23">
                  <c:v>Basarabeasca</c:v>
                </c:pt>
                <c:pt idx="24">
                  <c:v>Causeni</c:v>
                </c:pt>
                <c:pt idx="25">
                  <c:v>Comrat</c:v>
                </c:pt>
                <c:pt idx="26">
                  <c:v>Criuleni</c:v>
                </c:pt>
                <c:pt idx="27">
                  <c:v>Donduseni</c:v>
                </c:pt>
                <c:pt idx="28">
                  <c:v>Drochia</c:v>
                </c:pt>
                <c:pt idx="29">
                  <c:v>Glodeni</c:v>
                </c:pt>
                <c:pt idx="30">
                  <c:v>Riscani</c:v>
                </c:pt>
                <c:pt idx="31">
                  <c:v>Singerei</c:v>
                </c:pt>
                <c:pt idx="32">
                  <c:v>Anenii Noi</c:v>
                </c:pt>
                <c:pt idx="33">
                  <c:v>Falesti</c:v>
                </c:pt>
                <c:pt idx="34">
                  <c:v>Soldanesti</c:v>
                </c:pt>
                <c:pt idx="35">
                  <c:v>Vulcanesti</c:v>
                </c:pt>
              </c:strCache>
            </c:strRef>
          </c:cat>
          <c:val>
            <c:numRef>
              <c:f>Лист1!$B$2:$B$37</c:f>
              <c:numCache>
                <c:formatCode>General</c:formatCode>
                <c:ptCount val="36"/>
                <c:pt idx="0">
                  <c:v>166</c:v>
                </c:pt>
                <c:pt idx="1">
                  <c:v>98</c:v>
                </c:pt>
                <c:pt idx="2">
                  <c:v>11</c:v>
                </c:pt>
                <c:pt idx="3">
                  <c:v>10</c:v>
                </c:pt>
                <c:pt idx="4">
                  <c:v>9</c:v>
                </c:pt>
                <c:pt idx="5">
                  <c:v>7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Лист1!$A$2:$A$602</c:f>
              <c:strCache>
                <c:ptCount val="601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</c:strCache>
            </c:strRef>
          </c:cat>
          <c:val>
            <c:numRef>
              <c:f>Лист1!$B$2:$B$602</c:f>
              <c:numCache>
                <c:formatCode>General</c:formatCode>
                <c:ptCount val="601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22.12.202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9.557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4.706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+390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9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373.373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609023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8</a:t>
                </a:r>
                <a:r>
                  <a:rPr lang="en-US" b="1" dirty="0"/>
                  <a:t>.</a:t>
                </a:r>
                <a:r>
                  <a:rPr lang="ro-RO" b="1" dirty="0"/>
                  <a:t>320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903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2.342.941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408832711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359.110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+507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8580402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</a:t>
                </a:r>
                <a:r>
                  <a:rPr lang="ro-RO" sz="8800" dirty="0"/>
                  <a:t>23</a:t>
                </a:r>
                <a:endParaRPr lang="ro-RO" sz="8800" b="1"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146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13315</TotalTime>
  <Words>174</Words>
  <Application>Microsoft Macintosh PowerPoint</Application>
  <PresentationFormat>Custom</PresentationFormat>
  <Paragraphs>60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PowerPoint Presentation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Microsoft Office User</cp:lastModifiedBy>
  <cp:revision>1584</cp:revision>
  <dcterms:modified xsi:type="dcterms:W3CDTF">2021-12-23T07:29:03Z</dcterms:modified>
</cp:coreProperties>
</file>