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64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9802092988273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Лист1!$A$3:$A$656</c:f>
              <c:strCache>
                <c:ptCount val="654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</c:strCache>
            </c:strRef>
          </c:cat>
          <c:val>
            <c:numRef>
              <c:f>Лист1!$B$3:$B$656</c:f>
              <c:numCache>
                <c:formatCode>General</c:formatCode>
                <c:ptCount val="65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Лист1!$A$2:$A$35</c:f>
              <c:strCache>
                <c:ptCount val="34"/>
                <c:pt idx="0">
                  <c:v>Transnistria</c:v>
                </c:pt>
                <c:pt idx="1">
                  <c:v>Chisinau</c:v>
                </c:pt>
                <c:pt idx="2">
                  <c:v>Ialoveni</c:v>
                </c:pt>
                <c:pt idx="3">
                  <c:v>Cahul</c:v>
                </c:pt>
                <c:pt idx="4">
                  <c:v>Ungheni</c:v>
                </c:pt>
                <c:pt idx="5">
                  <c:v>Soroca</c:v>
                </c:pt>
                <c:pt idx="6">
                  <c:v>Balti</c:v>
                </c:pt>
                <c:pt idx="7">
                  <c:v>Orhei</c:v>
                </c:pt>
                <c:pt idx="8">
                  <c:v>Calarasi</c:v>
                </c:pt>
                <c:pt idx="9">
                  <c:v>Singerei</c:v>
                </c:pt>
                <c:pt idx="10">
                  <c:v>Stefan Voda</c:v>
                </c:pt>
                <c:pt idx="11">
                  <c:v>Dubasari</c:v>
                </c:pt>
                <c:pt idx="12">
                  <c:v>Taraclia</c:v>
                </c:pt>
                <c:pt idx="13">
                  <c:v>Briceni</c:v>
                </c:pt>
                <c:pt idx="14">
                  <c:v>Edinet</c:v>
                </c:pt>
                <c:pt idx="15">
                  <c:v>Falesti</c:v>
                </c:pt>
                <c:pt idx="16">
                  <c:v>Glodeni</c:v>
                </c:pt>
                <c:pt idx="17">
                  <c:v>Riscani</c:v>
                </c:pt>
                <c:pt idx="18">
                  <c:v>Anenii Noi</c:v>
                </c:pt>
                <c:pt idx="19">
                  <c:v>Causeni</c:v>
                </c:pt>
                <c:pt idx="20">
                  <c:v>Donduseni</c:v>
                </c:pt>
                <c:pt idx="21">
                  <c:v>Nisporeni</c:v>
                </c:pt>
                <c:pt idx="22">
                  <c:v>Telenesti</c:v>
                </c:pt>
                <c:pt idx="23">
                  <c:v>Cimislia</c:v>
                </c:pt>
                <c:pt idx="24">
                  <c:v>Criuleni</c:v>
                </c:pt>
                <c:pt idx="25">
                  <c:v>Hincesti</c:v>
                </c:pt>
                <c:pt idx="26">
                  <c:v>Rezina</c:v>
                </c:pt>
                <c:pt idx="27">
                  <c:v>Basarabeasca</c:v>
                </c:pt>
                <c:pt idx="28">
                  <c:v>Cantemir</c:v>
                </c:pt>
                <c:pt idx="29">
                  <c:v>Comrat</c:v>
                </c:pt>
                <c:pt idx="30">
                  <c:v>Leova</c:v>
                </c:pt>
                <c:pt idx="31">
                  <c:v>Ocnita</c:v>
                </c:pt>
                <c:pt idx="32">
                  <c:v>Soldanesti</c:v>
                </c:pt>
                <c:pt idx="33">
                  <c:v>Straseni</c:v>
                </c:pt>
              </c:strCache>
            </c:strRef>
          </c:cat>
          <c:val>
            <c:numRef>
              <c:f>Лист1!$B$2:$B$35</c:f>
              <c:numCache>
                <c:formatCode>General</c:formatCode>
                <c:ptCount val="34"/>
                <c:pt idx="0">
                  <c:v>155</c:v>
                </c:pt>
                <c:pt idx="1">
                  <c:v>78</c:v>
                </c:pt>
                <c:pt idx="2">
                  <c:v>16</c:v>
                </c:pt>
                <c:pt idx="3">
                  <c:v>15</c:v>
                </c:pt>
                <c:pt idx="4">
                  <c:v>11</c:v>
                </c:pt>
                <c:pt idx="5">
                  <c:v>10</c:v>
                </c:pt>
                <c:pt idx="6">
                  <c:v>9</c:v>
                </c:pt>
                <c:pt idx="7">
                  <c:v>7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5</c:v>
                </c:pt>
                <c:pt idx="12">
                  <c:v>5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Лист1!$A$2:$A$603</c:f>
              <c:strCache>
                <c:ptCount val="602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</c:strCache>
            </c:strRef>
          </c:cat>
          <c:val>
            <c:numRef>
              <c:f>Лист1!$B$2:$B$603</c:f>
              <c:numCache>
                <c:formatCode>General</c:formatCode>
                <c:ptCount val="602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23.12.202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4.687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+379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8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373.752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426274676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9</a:t>
                </a:r>
                <a:r>
                  <a:rPr lang="en-US" b="1" dirty="0"/>
                  <a:t>.</a:t>
                </a:r>
                <a:r>
                  <a:rPr lang="ro-RO" b="1" dirty="0"/>
                  <a:t>142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962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2.352.083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7351902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359.490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+380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506181838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3746562" y="3723586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+6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5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</a:t>
                </a:r>
                <a:r>
                  <a:rPr lang="ro-RO" sz="8800" dirty="0"/>
                  <a:t>22</a:t>
                </a:r>
                <a:endParaRPr lang="ro-RO" sz="8800" b="1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138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9.575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13335</TotalTime>
  <Words>268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1584</cp:revision>
  <dcterms:modified xsi:type="dcterms:W3CDTF">2021-12-23T16:59:55Z</dcterms:modified>
</cp:coreProperties>
</file>