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336" y="1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9802092988273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Лист1!$A$3:$A$657</c:f>
              <c:strCache>
                <c:ptCount val="655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</c:strCache>
            </c:strRef>
          </c:cat>
          <c:val>
            <c:numRef>
              <c:f>Лист1!$B$3:$B$657</c:f>
              <c:numCache>
                <c:formatCode>General</c:formatCode>
                <c:ptCount val="65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Лист1!$A$2:$A$35</c:f>
              <c:strCache>
                <c:ptCount val="34"/>
                <c:pt idx="0">
                  <c:v>Transnistria</c:v>
                </c:pt>
                <c:pt idx="1">
                  <c:v>Chisinau</c:v>
                </c:pt>
                <c:pt idx="2">
                  <c:v>Ialoveni</c:v>
                </c:pt>
                <c:pt idx="3">
                  <c:v>Cahul</c:v>
                </c:pt>
                <c:pt idx="4">
                  <c:v>Ungheni</c:v>
                </c:pt>
                <c:pt idx="5">
                  <c:v>Soroca</c:v>
                </c:pt>
                <c:pt idx="6">
                  <c:v>Balti</c:v>
                </c:pt>
                <c:pt idx="7">
                  <c:v>Orhei</c:v>
                </c:pt>
                <c:pt idx="8">
                  <c:v>Calarasi</c:v>
                </c:pt>
                <c:pt idx="9">
                  <c:v>Singerei</c:v>
                </c:pt>
                <c:pt idx="10">
                  <c:v>Stefan Voda</c:v>
                </c:pt>
                <c:pt idx="11">
                  <c:v>Dubasari</c:v>
                </c:pt>
                <c:pt idx="12">
                  <c:v>Taraclia</c:v>
                </c:pt>
                <c:pt idx="13">
                  <c:v>Briceni</c:v>
                </c:pt>
                <c:pt idx="14">
                  <c:v>Edinet</c:v>
                </c:pt>
                <c:pt idx="15">
                  <c:v>Falesti</c:v>
                </c:pt>
                <c:pt idx="16">
                  <c:v>Glodeni</c:v>
                </c:pt>
                <c:pt idx="17">
                  <c:v>Riscani</c:v>
                </c:pt>
                <c:pt idx="18">
                  <c:v>Anenii Noi</c:v>
                </c:pt>
                <c:pt idx="19">
                  <c:v>Causeni</c:v>
                </c:pt>
                <c:pt idx="20">
                  <c:v>Donduseni</c:v>
                </c:pt>
                <c:pt idx="21">
                  <c:v>Nisporeni</c:v>
                </c:pt>
                <c:pt idx="22">
                  <c:v>Telenesti</c:v>
                </c:pt>
                <c:pt idx="23">
                  <c:v>Cimislia</c:v>
                </c:pt>
                <c:pt idx="24">
                  <c:v>Criuleni</c:v>
                </c:pt>
                <c:pt idx="25">
                  <c:v>Hincesti</c:v>
                </c:pt>
                <c:pt idx="26">
                  <c:v>Rezina</c:v>
                </c:pt>
                <c:pt idx="27">
                  <c:v>Basarabeasca</c:v>
                </c:pt>
                <c:pt idx="28">
                  <c:v>Cantemir</c:v>
                </c:pt>
                <c:pt idx="29">
                  <c:v>Comrat</c:v>
                </c:pt>
                <c:pt idx="30">
                  <c:v>Leova</c:v>
                </c:pt>
                <c:pt idx="31">
                  <c:v>Ocnita</c:v>
                </c:pt>
                <c:pt idx="32">
                  <c:v>Soldanesti</c:v>
                </c:pt>
                <c:pt idx="33">
                  <c:v>Straseni</c:v>
                </c:pt>
              </c:strCache>
            </c:strRef>
          </c:cat>
          <c:val>
            <c:numRef>
              <c:f>Лист1!$B$2:$B$35</c:f>
              <c:numCache>
                <c:formatCode>General</c:formatCode>
                <c:ptCount val="34"/>
                <c:pt idx="0">
                  <c:v>155</c:v>
                </c:pt>
                <c:pt idx="1">
                  <c:v>78</c:v>
                </c:pt>
                <c:pt idx="2">
                  <c:v>16</c:v>
                </c:pt>
                <c:pt idx="3">
                  <c:v>15</c:v>
                </c:pt>
                <c:pt idx="4">
                  <c:v>11</c:v>
                </c:pt>
                <c:pt idx="5">
                  <c:v>10</c:v>
                </c:pt>
                <c:pt idx="6">
                  <c:v>9</c:v>
                </c:pt>
                <c:pt idx="7">
                  <c:v>7</c:v>
                </c:pt>
                <c:pt idx="8">
                  <c:v>6</c:v>
                </c:pt>
                <c:pt idx="9">
                  <c:v>6</c:v>
                </c:pt>
                <c:pt idx="10">
                  <c:v>6</c:v>
                </c:pt>
                <c:pt idx="11">
                  <c:v>5</c:v>
                </c:pt>
                <c:pt idx="12">
                  <c:v>5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Лист1!$A$2:$A$604</c:f>
              <c:strCache>
                <c:ptCount val="603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</c:strCache>
            </c:strRef>
          </c:cat>
          <c:val>
            <c:numRef>
              <c:f>Лист1!$B$2:$B$604</c:f>
              <c:numCache>
                <c:formatCode>General</c:formatCode>
                <c:ptCount val="60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24.12.202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9.589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4.613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+368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374.120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40692861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/>
                  <a:t>8588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962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2.352.083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7075582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359.918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+428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96728869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</a:t>
                </a:r>
                <a:r>
                  <a:rPr lang="ro-RO" sz="8800" dirty="0"/>
                  <a:t>29</a:t>
                </a:r>
                <a:endParaRPr lang="ro-RO" sz="8800" b="1"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167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13356</TotalTime>
  <Words>172</Words>
  <Application>Microsoft Macintosh PowerPoint</Application>
  <PresentationFormat>Custom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PowerPoint Presentation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Microsoft Office User</cp:lastModifiedBy>
  <cp:revision>1586</cp:revision>
  <dcterms:modified xsi:type="dcterms:W3CDTF">2021-12-27T08:52:32Z</dcterms:modified>
</cp:coreProperties>
</file>