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33" d="100"/>
          <a:sy n="33" d="100"/>
        </p:scale>
        <p:origin x="580" y="4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98020929882735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Лист1!$A$3:$A$658</c:f>
              <c:strCache>
                <c:ptCount val="656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  <c:pt idx="647">
                  <c:v>17.12.2021</c:v>
                </c:pt>
                <c:pt idx="648">
                  <c:v>18.12.2021</c:v>
                </c:pt>
                <c:pt idx="649">
                  <c:v>19.12.2021</c:v>
                </c:pt>
                <c:pt idx="650">
                  <c:v>20.12.2021</c:v>
                </c:pt>
                <c:pt idx="651">
                  <c:v>21.12.2021</c:v>
                </c:pt>
                <c:pt idx="652">
                  <c:v>22.12.2021</c:v>
                </c:pt>
                <c:pt idx="653">
                  <c:v>23.12.2021</c:v>
                </c:pt>
                <c:pt idx="654">
                  <c:v>24.12.2021</c:v>
                </c:pt>
                <c:pt idx="655">
                  <c:v>25.12.2021</c:v>
                </c:pt>
              </c:strCache>
            </c:strRef>
          </c:cat>
          <c:val>
            <c:numRef>
              <c:f>Лист1!$B$3:$B$658</c:f>
              <c:numCache>
                <c:formatCode>General</c:formatCode>
                <c:ptCount val="656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  <c:pt idx="647">
                  <c:v>440</c:v>
                </c:pt>
                <c:pt idx="648">
                  <c:v>304</c:v>
                </c:pt>
                <c:pt idx="649">
                  <c:v>46</c:v>
                </c:pt>
                <c:pt idx="650">
                  <c:v>229</c:v>
                </c:pt>
                <c:pt idx="651">
                  <c:v>554</c:v>
                </c:pt>
                <c:pt idx="652">
                  <c:v>390</c:v>
                </c:pt>
                <c:pt idx="653">
                  <c:v>379</c:v>
                </c:pt>
                <c:pt idx="654">
                  <c:v>368</c:v>
                </c:pt>
                <c:pt idx="655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Лист1!$A$2:$A$29</c:f>
              <c:strCache>
                <c:ptCount val="28"/>
                <c:pt idx="0">
                  <c:v>Transnistria</c:v>
                </c:pt>
                <c:pt idx="1">
                  <c:v>Chisinau</c:v>
                </c:pt>
                <c:pt idx="2">
                  <c:v>Ungheni</c:v>
                </c:pt>
                <c:pt idx="3">
                  <c:v>Cahul</c:v>
                </c:pt>
                <c:pt idx="4">
                  <c:v>Falesti</c:v>
                </c:pt>
                <c:pt idx="5">
                  <c:v>Glodeni</c:v>
                </c:pt>
                <c:pt idx="6">
                  <c:v>Floresti</c:v>
                </c:pt>
                <c:pt idx="7">
                  <c:v>Soroca</c:v>
                </c:pt>
                <c:pt idx="8">
                  <c:v>Stefan Voda</c:v>
                </c:pt>
                <c:pt idx="9">
                  <c:v>Cimislia</c:v>
                </c:pt>
                <c:pt idx="10">
                  <c:v>Drochia</c:v>
                </c:pt>
                <c:pt idx="11">
                  <c:v>Ocnita</c:v>
                </c:pt>
                <c:pt idx="12">
                  <c:v>Anenii Noi</c:v>
                </c:pt>
                <c:pt idx="13">
                  <c:v>Balti</c:v>
                </c:pt>
                <c:pt idx="14">
                  <c:v>Briceni</c:v>
                </c:pt>
                <c:pt idx="15">
                  <c:v>Calarasi</c:v>
                </c:pt>
                <c:pt idx="16">
                  <c:v>Ceadir-Lunga</c:v>
                </c:pt>
                <c:pt idx="17">
                  <c:v>Comrat</c:v>
                </c:pt>
                <c:pt idx="18">
                  <c:v>Donduseni</c:v>
                </c:pt>
                <c:pt idx="19">
                  <c:v>Edinet</c:v>
                </c:pt>
                <c:pt idx="20">
                  <c:v>Nisporeni</c:v>
                </c:pt>
                <c:pt idx="21">
                  <c:v>Orhei</c:v>
                </c:pt>
                <c:pt idx="22">
                  <c:v>Rezina</c:v>
                </c:pt>
                <c:pt idx="23">
                  <c:v>Riscani</c:v>
                </c:pt>
                <c:pt idx="24">
                  <c:v>Singerei</c:v>
                </c:pt>
                <c:pt idx="25">
                  <c:v>Straseni</c:v>
                </c:pt>
                <c:pt idx="26">
                  <c:v>Taraclia</c:v>
                </c:pt>
                <c:pt idx="27">
                  <c:v>Telenesti</c:v>
                </c:pt>
              </c:strCache>
            </c:strRef>
          </c:cat>
          <c:val>
            <c:numRef>
              <c:f>Лист1!$B$2:$B$29</c:f>
              <c:numCache>
                <c:formatCode>General</c:formatCode>
                <c:ptCount val="28"/>
                <c:pt idx="0">
                  <c:v>121</c:v>
                </c:pt>
                <c:pt idx="1">
                  <c:v>56</c:v>
                </c:pt>
                <c:pt idx="2">
                  <c:v>8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Лист1!$A$2:$A$605</c:f>
              <c:strCache>
                <c:ptCount val="604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  <c:pt idx="595">
                  <c:v>17.12.2021</c:v>
                </c:pt>
                <c:pt idx="596">
                  <c:v>18.12.2021</c:v>
                </c:pt>
                <c:pt idx="597">
                  <c:v>19.12.2021</c:v>
                </c:pt>
                <c:pt idx="598">
                  <c:v>20.12.2021</c:v>
                </c:pt>
                <c:pt idx="599">
                  <c:v>21.12.2021</c:v>
                </c:pt>
                <c:pt idx="600">
                  <c:v>22.12.2021</c:v>
                </c:pt>
                <c:pt idx="601">
                  <c:v>23.12.2021</c:v>
                </c:pt>
                <c:pt idx="602">
                  <c:v>24.12.2021</c:v>
                </c:pt>
                <c:pt idx="603">
                  <c:v>25.12.2021</c:v>
                </c:pt>
              </c:strCache>
            </c:strRef>
          </c:cat>
          <c:val>
            <c:numRef>
              <c:f>Лист1!$B$2:$B$605</c:f>
              <c:numCache>
                <c:formatCode>General</c:formatCode>
                <c:ptCount val="604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  <c:pt idx="595">
                  <c:v>323</c:v>
                </c:pt>
                <c:pt idx="596">
                  <c:v>443</c:v>
                </c:pt>
                <c:pt idx="597">
                  <c:v>285</c:v>
                </c:pt>
                <c:pt idx="598">
                  <c:v>461</c:v>
                </c:pt>
                <c:pt idx="599">
                  <c:v>485</c:v>
                </c:pt>
                <c:pt idx="600">
                  <c:v>507</c:v>
                </c:pt>
                <c:pt idx="601">
                  <c:v>380</c:v>
                </c:pt>
                <c:pt idx="602">
                  <c:v>428</c:v>
                </c:pt>
                <c:pt idx="603">
                  <c:v>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25.12.202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9.605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+16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4.533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+229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4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374.349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29948315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5</a:t>
                </a:r>
                <a:r>
                  <a:rPr lang="en-US" b="1" dirty="0"/>
                  <a:t>.</a:t>
                </a:r>
                <a:r>
                  <a:rPr lang="ro-RO" b="1" dirty="0"/>
                  <a:t>324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257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2.366.127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113762279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360.211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+293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49704257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</a:t>
                </a:r>
                <a:r>
                  <a:rPr lang="ro-RO" sz="8800" dirty="0"/>
                  <a:t>20</a:t>
                </a:r>
                <a:endParaRPr lang="ro-RO" sz="8800" b="1"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105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13364</TotalTime>
  <Words>268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1586</cp:revision>
  <dcterms:modified xsi:type="dcterms:W3CDTF">2021-12-25T16:32:16Z</dcterms:modified>
</cp:coreProperties>
</file>