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58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9802092988273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Лист1!$A$3:$A$661</c:f>
              <c:strCache>
                <c:ptCount val="659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</c:strCache>
            </c:strRef>
          </c:cat>
          <c:val>
            <c:numRef>
              <c:f>Лист1!$B$3:$B$661</c:f>
              <c:numCache>
                <c:formatCode>General</c:formatCode>
                <c:ptCount val="659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Лист1!$A$2:$A$32</c:f>
              <c:strCache>
                <c:ptCount val="31"/>
                <c:pt idx="0">
                  <c:v>Chisinau</c:v>
                </c:pt>
                <c:pt idx="1">
                  <c:v>Transnistria</c:v>
                </c:pt>
                <c:pt idx="2">
                  <c:v>Soroca</c:v>
                </c:pt>
                <c:pt idx="3">
                  <c:v>Ungheni</c:v>
                </c:pt>
                <c:pt idx="4">
                  <c:v>Cahul</c:v>
                </c:pt>
                <c:pt idx="5">
                  <c:v>Anenii Noi</c:v>
                </c:pt>
                <c:pt idx="6">
                  <c:v>Ialoveni</c:v>
                </c:pt>
                <c:pt idx="7">
                  <c:v>Briceni</c:v>
                </c:pt>
                <c:pt idx="8">
                  <c:v>Leova</c:v>
                </c:pt>
                <c:pt idx="9">
                  <c:v>Ocnita</c:v>
                </c:pt>
                <c:pt idx="10">
                  <c:v>Orhei</c:v>
                </c:pt>
                <c:pt idx="11">
                  <c:v>Singerei</c:v>
                </c:pt>
                <c:pt idx="12">
                  <c:v>Balti</c:v>
                </c:pt>
                <c:pt idx="13">
                  <c:v>Criuleni</c:v>
                </c:pt>
                <c:pt idx="14">
                  <c:v>Nisporeni</c:v>
                </c:pt>
                <c:pt idx="15">
                  <c:v>Soldanesti</c:v>
                </c:pt>
                <c:pt idx="16">
                  <c:v>Causeni</c:v>
                </c:pt>
                <c:pt idx="17">
                  <c:v>Rezina</c:v>
                </c:pt>
                <c:pt idx="18">
                  <c:v>Stefan Voda</c:v>
                </c:pt>
                <c:pt idx="19">
                  <c:v>Donduseni</c:v>
                </c:pt>
                <c:pt idx="20">
                  <c:v>Glodeni</c:v>
                </c:pt>
                <c:pt idx="21">
                  <c:v>Taraclia</c:v>
                </c:pt>
                <c:pt idx="22">
                  <c:v>Ceadir-Lunga</c:v>
                </c:pt>
                <c:pt idx="23">
                  <c:v>Dubasari</c:v>
                </c:pt>
                <c:pt idx="24">
                  <c:v>Edinet</c:v>
                </c:pt>
                <c:pt idx="25">
                  <c:v>Falesti</c:v>
                </c:pt>
                <c:pt idx="26">
                  <c:v>Hincesti</c:v>
                </c:pt>
                <c:pt idx="27">
                  <c:v>Straseni</c:v>
                </c:pt>
                <c:pt idx="28">
                  <c:v>Floresti</c:v>
                </c:pt>
                <c:pt idx="29">
                  <c:v>Riscani</c:v>
                </c:pt>
                <c:pt idx="30">
                  <c:v>Telenesti</c:v>
                </c:pt>
              </c:strCache>
            </c:strRef>
          </c:cat>
          <c:val>
            <c:numRef>
              <c:f>Лист1!$B$2:$B$32</c:f>
              <c:numCache>
                <c:formatCode>General</c:formatCode>
                <c:ptCount val="31"/>
                <c:pt idx="0">
                  <c:v>103</c:v>
                </c:pt>
                <c:pt idx="1">
                  <c:v>58</c:v>
                </c:pt>
                <c:pt idx="2">
                  <c:v>13</c:v>
                </c:pt>
                <c:pt idx="3">
                  <c:v>13</c:v>
                </c:pt>
                <c:pt idx="4">
                  <c:v>11</c:v>
                </c:pt>
                <c:pt idx="5">
                  <c:v>9</c:v>
                </c:pt>
                <c:pt idx="6">
                  <c:v>9</c:v>
                </c:pt>
                <c:pt idx="7">
                  <c:v>6</c:v>
                </c:pt>
                <c:pt idx="8">
                  <c:v>6</c:v>
                </c:pt>
                <c:pt idx="9">
                  <c:v>6</c:v>
                </c:pt>
                <c:pt idx="10">
                  <c:v>6</c:v>
                </c:pt>
                <c:pt idx="11">
                  <c:v>6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4</c:v>
                </c:pt>
                <c:pt idx="17">
                  <c:v>4</c:v>
                </c:pt>
                <c:pt idx="18">
                  <c:v>4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Лист1!$A$2:$A$608</c:f>
              <c:strCache>
                <c:ptCount val="607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</c:strCache>
            </c:strRef>
          </c:cat>
          <c:val>
            <c:numRef>
              <c:f>Лист1!$B$2:$B$608</c:f>
              <c:numCache>
                <c:formatCode>General</c:formatCode>
                <c:ptCount val="607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28.12.202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9.645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4.095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+302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375.065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636355442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</a:t>
                </a:r>
                <a:r>
                  <a:rPr lang="en-US" b="1" dirty="0"/>
                  <a:t>.</a:t>
                </a:r>
                <a:r>
                  <a:rPr lang="ro-RO" b="1" dirty="0"/>
                  <a:t>889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817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2.385.393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76287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361.325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+553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319455719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+15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</a:t>
                </a:r>
                <a:r>
                  <a:rPr lang="ro-RO" sz="8800" dirty="0"/>
                  <a:t>24</a:t>
                </a:r>
                <a:endParaRPr lang="ro-RO" sz="8800" b="1"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146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13399</TotalTime>
  <Words>268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1589</cp:revision>
  <dcterms:modified xsi:type="dcterms:W3CDTF">2021-12-28T17:32:56Z</dcterms:modified>
</cp:coreProperties>
</file>