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58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98020929882735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Лист1!$A$3:$A$665</c:f>
              <c:strCache>
                <c:ptCount val="663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  <c:pt idx="630">
                  <c:v>30.11.2021</c:v>
                </c:pt>
                <c:pt idx="631">
                  <c:v>01.12.2021</c:v>
                </c:pt>
                <c:pt idx="632">
                  <c:v>02.12.2021</c:v>
                </c:pt>
                <c:pt idx="633">
                  <c:v>03.12.2021</c:v>
                </c:pt>
                <c:pt idx="634">
                  <c:v>04.12.2021</c:v>
                </c:pt>
                <c:pt idx="635">
                  <c:v>05.12.2021</c:v>
                </c:pt>
                <c:pt idx="636">
                  <c:v>06.12.2021</c:v>
                </c:pt>
                <c:pt idx="637">
                  <c:v>07.12.2021</c:v>
                </c:pt>
                <c:pt idx="638">
                  <c:v>08.12.2021</c:v>
                </c:pt>
                <c:pt idx="639">
                  <c:v>09.12.2021</c:v>
                </c:pt>
                <c:pt idx="640">
                  <c:v>10.12.2021</c:v>
                </c:pt>
                <c:pt idx="641">
                  <c:v>11.12.2021</c:v>
                </c:pt>
                <c:pt idx="642">
                  <c:v>12.12.2021</c:v>
                </c:pt>
                <c:pt idx="643">
                  <c:v>13.12.2021</c:v>
                </c:pt>
                <c:pt idx="644">
                  <c:v>14.12.2021</c:v>
                </c:pt>
                <c:pt idx="645">
                  <c:v>15.12.2021</c:v>
                </c:pt>
                <c:pt idx="646">
                  <c:v>16.12.2021</c:v>
                </c:pt>
                <c:pt idx="647">
                  <c:v>17.12.2021</c:v>
                </c:pt>
                <c:pt idx="648">
                  <c:v>18.12.2021</c:v>
                </c:pt>
                <c:pt idx="649">
                  <c:v>19.12.2021</c:v>
                </c:pt>
                <c:pt idx="650">
                  <c:v>20.12.2021</c:v>
                </c:pt>
                <c:pt idx="651">
                  <c:v>21.12.2021</c:v>
                </c:pt>
                <c:pt idx="652">
                  <c:v>22.12.2021</c:v>
                </c:pt>
                <c:pt idx="653">
                  <c:v>23.12.2021</c:v>
                </c:pt>
                <c:pt idx="654">
                  <c:v>24.12.2021</c:v>
                </c:pt>
                <c:pt idx="655">
                  <c:v>25.12.2021</c:v>
                </c:pt>
                <c:pt idx="656">
                  <c:v>26.12.2021</c:v>
                </c:pt>
                <c:pt idx="657">
                  <c:v>27.12.2021</c:v>
                </c:pt>
                <c:pt idx="658">
                  <c:v>28.12.2021</c:v>
                </c:pt>
                <c:pt idx="659">
                  <c:v>29.12.2021</c:v>
                </c:pt>
                <c:pt idx="660">
                  <c:v>30.12.2021</c:v>
                </c:pt>
                <c:pt idx="661">
                  <c:v>31.12.2021</c:v>
                </c:pt>
                <c:pt idx="662">
                  <c:v>01.01.2022</c:v>
                </c:pt>
              </c:strCache>
            </c:strRef>
          </c:cat>
          <c:val>
            <c:numRef>
              <c:f>Лист1!$B$3:$B$665</c:f>
              <c:numCache>
                <c:formatCode>General</c:formatCode>
                <c:ptCount val="663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  <c:pt idx="630">
                  <c:v>664</c:v>
                </c:pt>
                <c:pt idx="631">
                  <c:v>659</c:v>
                </c:pt>
                <c:pt idx="632">
                  <c:v>732</c:v>
                </c:pt>
                <c:pt idx="633">
                  <c:v>548</c:v>
                </c:pt>
                <c:pt idx="634">
                  <c:v>449</c:v>
                </c:pt>
                <c:pt idx="635">
                  <c:v>94</c:v>
                </c:pt>
                <c:pt idx="636">
                  <c:v>495</c:v>
                </c:pt>
                <c:pt idx="637">
                  <c:v>588</c:v>
                </c:pt>
                <c:pt idx="638">
                  <c:v>609</c:v>
                </c:pt>
                <c:pt idx="639">
                  <c:v>549</c:v>
                </c:pt>
                <c:pt idx="640">
                  <c:v>516</c:v>
                </c:pt>
                <c:pt idx="641">
                  <c:v>389</c:v>
                </c:pt>
                <c:pt idx="642">
                  <c:v>257</c:v>
                </c:pt>
                <c:pt idx="643">
                  <c:v>344</c:v>
                </c:pt>
                <c:pt idx="644">
                  <c:v>456</c:v>
                </c:pt>
                <c:pt idx="645">
                  <c:v>492</c:v>
                </c:pt>
                <c:pt idx="646">
                  <c:v>459</c:v>
                </c:pt>
                <c:pt idx="647">
                  <c:v>440</c:v>
                </c:pt>
                <c:pt idx="648">
                  <c:v>304</c:v>
                </c:pt>
                <c:pt idx="649">
                  <c:v>46</c:v>
                </c:pt>
                <c:pt idx="650">
                  <c:v>229</c:v>
                </c:pt>
                <c:pt idx="651">
                  <c:v>554</c:v>
                </c:pt>
                <c:pt idx="652">
                  <c:v>390</c:v>
                </c:pt>
                <c:pt idx="653">
                  <c:v>379</c:v>
                </c:pt>
                <c:pt idx="654">
                  <c:v>368</c:v>
                </c:pt>
                <c:pt idx="655">
                  <c:v>229</c:v>
                </c:pt>
                <c:pt idx="656">
                  <c:v>177</c:v>
                </c:pt>
                <c:pt idx="657">
                  <c:v>237</c:v>
                </c:pt>
                <c:pt idx="658">
                  <c:v>302</c:v>
                </c:pt>
                <c:pt idx="659">
                  <c:v>293</c:v>
                </c:pt>
                <c:pt idx="660">
                  <c:v>422</c:v>
                </c:pt>
                <c:pt idx="661">
                  <c:v>375</c:v>
                </c:pt>
                <c:pt idx="662">
                  <c:v>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Лист1!$A$2:$A$29</c:f>
              <c:strCache>
                <c:ptCount val="28"/>
                <c:pt idx="0">
                  <c:v>Transnistria</c:v>
                </c:pt>
                <c:pt idx="1">
                  <c:v>Chisinau</c:v>
                </c:pt>
                <c:pt idx="2">
                  <c:v>Anenii Noi</c:v>
                </c:pt>
                <c:pt idx="3">
                  <c:v>Balti</c:v>
                </c:pt>
                <c:pt idx="4">
                  <c:v>Causeni</c:v>
                </c:pt>
                <c:pt idx="5">
                  <c:v>Orhei</c:v>
                </c:pt>
                <c:pt idx="6">
                  <c:v>Calarasi</c:v>
                </c:pt>
                <c:pt idx="7">
                  <c:v>Hincesti</c:v>
                </c:pt>
                <c:pt idx="8">
                  <c:v>Soroca</c:v>
                </c:pt>
                <c:pt idx="9">
                  <c:v>Briceni</c:v>
                </c:pt>
                <c:pt idx="10">
                  <c:v>Cimislia</c:v>
                </c:pt>
                <c:pt idx="11">
                  <c:v>Falesti</c:v>
                </c:pt>
                <c:pt idx="12">
                  <c:v>Stefan Voda</c:v>
                </c:pt>
                <c:pt idx="13">
                  <c:v>Ungheni</c:v>
                </c:pt>
                <c:pt idx="14">
                  <c:v>Cantemir</c:v>
                </c:pt>
                <c:pt idx="15">
                  <c:v>Floresti</c:v>
                </c:pt>
                <c:pt idx="16">
                  <c:v>Ialoveni</c:v>
                </c:pt>
                <c:pt idx="17">
                  <c:v>Telenesti</c:v>
                </c:pt>
                <c:pt idx="18">
                  <c:v>Cahul</c:v>
                </c:pt>
                <c:pt idx="19">
                  <c:v>Comrat</c:v>
                </c:pt>
                <c:pt idx="20">
                  <c:v>Donduseni</c:v>
                </c:pt>
                <c:pt idx="21">
                  <c:v>Dubasari</c:v>
                </c:pt>
                <c:pt idx="22">
                  <c:v>Ocnita</c:v>
                </c:pt>
                <c:pt idx="23">
                  <c:v>Riscani</c:v>
                </c:pt>
                <c:pt idx="24">
                  <c:v>Singerei</c:v>
                </c:pt>
                <c:pt idx="25">
                  <c:v>Soldanesti</c:v>
                </c:pt>
                <c:pt idx="26">
                  <c:v>Straseni</c:v>
                </c:pt>
                <c:pt idx="27">
                  <c:v>Taraclia</c:v>
                </c:pt>
              </c:strCache>
            </c:strRef>
          </c:cat>
          <c:val>
            <c:numRef>
              <c:f>Лист1!$B$2:$B$29</c:f>
              <c:numCache>
                <c:formatCode>General</c:formatCode>
                <c:ptCount val="28"/>
                <c:pt idx="0">
                  <c:v>120</c:v>
                </c:pt>
                <c:pt idx="1">
                  <c:v>94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Лист1!$A$2:$A$612</c:f>
              <c:strCache>
                <c:ptCount val="611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  <c:pt idx="578">
                  <c:v>30.11.2021</c:v>
                </c:pt>
                <c:pt idx="579">
                  <c:v>01.12.2021</c:v>
                </c:pt>
                <c:pt idx="580">
                  <c:v>02.12.2021</c:v>
                </c:pt>
                <c:pt idx="581">
                  <c:v>03.12.2021</c:v>
                </c:pt>
                <c:pt idx="582">
                  <c:v>04.12.2021</c:v>
                </c:pt>
                <c:pt idx="583">
                  <c:v>05.12.2021</c:v>
                </c:pt>
                <c:pt idx="584">
                  <c:v>06.12.2021</c:v>
                </c:pt>
                <c:pt idx="585">
                  <c:v>07.12.2021</c:v>
                </c:pt>
                <c:pt idx="586">
                  <c:v>08.12.2021</c:v>
                </c:pt>
                <c:pt idx="587">
                  <c:v>09.12.2021</c:v>
                </c:pt>
                <c:pt idx="588">
                  <c:v>10.12.2021</c:v>
                </c:pt>
                <c:pt idx="589">
                  <c:v>11.12.2021</c:v>
                </c:pt>
                <c:pt idx="590">
                  <c:v>12.12.2021</c:v>
                </c:pt>
                <c:pt idx="591">
                  <c:v>13.12.2021</c:v>
                </c:pt>
                <c:pt idx="592">
                  <c:v>14.12.2021</c:v>
                </c:pt>
                <c:pt idx="593">
                  <c:v>15.12.2021</c:v>
                </c:pt>
                <c:pt idx="594">
                  <c:v>16.12.2021</c:v>
                </c:pt>
                <c:pt idx="595">
                  <c:v>17.12.2021</c:v>
                </c:pt>
                <c:pt idx="596">
                  <c:v>18.12.2021</c:v>
                </c:pt>
                <c:pt idx="597">
                  <c:v>19.12.2021</c:v>
                </c:pt>
                <c:pt idx="598">
                  <c:v>20.12.2021</c:v>
                </c:pt>
                <c:pt idx="599">
                  <c:v>21.12.2021</c:v>
                </c:pt>
                <c:pt idx="600">
                  <c:v>22.12.2021</c:v>
                </c:pt>
                <c:pt idx="601">
                  <c:v>23.12.2021</c:v>
                </c:pt>
                <c:pt idx="602">
                  <c:v>24.12.2021</c:v>
                </c:pt>
                <c:pt idx="603">
                  <c:v>25.12.2021</c:v>
                </c:pt>
                <c:pt idx="604">
                  <c:v>26.12.2021</c:v>
                </c:pt>
                <c:pt idx="605">
                  <c:v>27.12.2021</c:v>
                </c:pt>
                <c:pt idx="606">
                  <c:v>28.12.2021</c:v>
                </c:pt>
                <c:pt idx="607">
                  <c:v>29.12.2021</c:v>
                </c:pt>
                <c:pt idx="608">
                  <c:v>30.12.2021</c:v>
                </c:pt>
                <c:pt idx="609">
                  <c:v>31.12.2021</c:v>
                </c:pt>
                <c:pt idx="610">
                  <c:v>01.01.2022</c:v>
                </c:pt>
              </c:strCache>
            </c:strRef>
          </c:cat>
          <c:val>
            <c:numRef>
              <c:f>Лист1!$B$2:$B$612</c:f>
              <c:numCache>
                <c:formatCode>General</c:formatCode>
                <c:ptCount val="611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  <c:pt idx="578">
                  <c:v>590</c:v>
                </c:pt>
                <c:pt idx="579">
                  <c:v>568</c:v>
                </c:pt>
                <c:pt idx="580">
                  <c:v>669</c:v>
                </c:pt>
                <c:pt idx="581">
                  <c:v>636</c:v>
                </c:pt>
                <c:pt idx="582">
                  <c:v>611</c:v>
                </c:pt>
                <c:pt idx="583">
                  <c:v>305</c:v>
                </c:pt>
                <c:pt idx="584">
                  <c:v>506</c:v>
                </c:pt>
                <c:pt idx="585">
                  <c:v>578</c:v>
                </c:pt>
                <c:pt idx="586">
                  <c:v>897</c:v>
                </c:pt>
                <c:pt idx="587">
                  <c:v>533</c:v>
                </c:pt>
                <c:pt idx="588">
                  <c:v>551</c:v>
                </c:pt>
                <c:pt idx="589">
                  <c:v>403</c:v>
                </c:pt>
                <c:pt idx="590">
                  <c:v>293</c:v>
                </c:pt>
                <c:pt idx="591">
                  <c:v>553</c:v>
                </c:pt>
                <c:pt idx="592">
                  <c:v>636</c:v>
                </c:pt>
                <c:pt idx="593">
                  <c:v>630</c:v>
                </c:pt>
                <c:pt idx="594">
                  <c:v>529</c:v>
                </c:pt>
                <c:pt idx="595">
                  <c:v>323</c:v>
                </c:pt>
                <c:pt idx="596">
                  <c:v>443</c:v>
                </c:pt>
                <c:pt idx="597">
                  <c:v>285</c:v>
                </c:pt>
                <c:pt idx="598">
                  <c:v>461</c:v>
                </c:pt>
                <c:pt idx="599">
                  <c:v>485</c:v>
                </c:pt>
                <c:pt idx="600">
                  <c:v>507</c:v>
                </c:pt>
                <c:pt idx="601">
                  <c:v>380</c:v>
                </c:pt>
                <c:pt idx="602">
                  <c:v>428</c:v>
                </c:pt>
                <c:pt idx="603">
                  <c:v>293</c:v>
                </c:pt>
                <c:pt idx="604">
                  <c:v>202</c:v>
                </c:pt>
                <c:pt idx="605">
                  <c:v>341</c:v>
                </c:pt>
                <c:pt idx="606">
                  <c:v>553</c:v>
                </c:pt>
                <c:pt idx="607">
                  <c:v>399</c:v>
                </c:pt>
                <c:pt idx="608">
                  <c:v>332</c:v>
                </c:pt>
                <c:pt idx="609">
                  <c:v>373</c:v>
                </c:pt>
                <c:pt idx="610">
                  <c:v>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01.01.2022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10.284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+9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4.001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+279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8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376.434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11776032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6</a:t>
                </a:r>
                <a:r>
                  <a:rPr lang="en-US" b="1" dirty="0"/>
                  <a:t>.</a:t>
                </a:r>
                <a:r>
                  <a:rPr lang="ro-RO" b="1" dirty="0"/>
                  <a:t>284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758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2.413.210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17623153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362.728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+299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40582417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39889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+6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3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6"/>
            <a:chOff x="0" y="-4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08"/>
              <a:ext cx="6088441" cy="2282404"/>
              <a:chOff x="-1" y="-3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3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8800" b="1" dirty="0"/>
                  <a:t>  13</a:t>
                </a:r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62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13436</TotalTime>
  <Words>267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1593</cp:revision>
  <dcterms:modified xsi:type="dcterms:W3CDTF">2022-01-01T17:33:42Z</dcterms:modified>
</cp:coreProperties>
</file>