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58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798020929882735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Лист1!$A$3:$A$672</c:f>
              <c:strCache>
                <c:ptCount val="670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  <c:pt idx="611">
                  <c:v>11.11.2021</c:v>
                </c:pt>
                <c:pt idx="612">
                  <c:v>12.11.2021</c:v>
                </c:pt>
                <c:pt idx="613">
                  <c:v>13.11.2021</c:v>
                </c:pt>
                <c:pt idx="614">
                  <c:v>14.11.2021</c:v>
                </c:pt>
                <c:pt idx="615">
                  <c:v>15.11.2021</c:v>
                </c:pt>
                <c:pt idx="616">
                  <c:v>16.11.2021</c:v>
                </c:pt>
                <c:pt idx="617">
                  <c:v>17.11.2021</c:v>
                </c:pt>
                <c:pt idx="618">
                  <c:v>18.11.2021</c:v>
                </c:pt>
                <c:pt idx="619">
                  <c:v>19.11.2021</c:v>
                </c:pt>
                <c:pt idx="620">
                  <c:v>20.11.2021</c:v>
                </c:pt>
                <c:pt idx="621">
                  <c:v>21.11.2021</c:v>
                </c:pt>
                <c:pt idx="622">
                  <c:v>22.11.2021</c:v>
                </c:pt>
                <c:pt idx="623">
                  <c:v>23.11.2021</c:v>
                </c:pt>
                <c:pt idx="624">
                  <c:v>24.11.2021</c:v>
                </c:pt>
                <c:pt idx="625">
                  <c:v>25.11.2021</c:v>
                </c:pt>
                <c:pt idx="626">
                  <c:v>26.11.2021</c:v>
                </c:pt>
                <c:pt idx="627">
                  <c:v>27.11.2021</c:v>
                </c:pt>
                <c:pt idx="628">
                  <c:v>28.11.2021</c:v>
                </c:pt>
                <c:pt idx="629">
                  <c:v>29.11.2021</c:v>
                </c:pt>
                <c:pt idx="630">
                  <c:v>30.11.2021</c:v>
                </c:pt>
                <c:pt idx="631">
                  <c:v>01.12.2021</c:v>
                </c:pt>
                <c:pt idx="632">
                  <c:v>02.12.2021</c:v>
                </c:pt>
                <c:pt idx="633">
                  <c:v>03.12.2021</c:v>
                </c:pt>
                <c:pt idx="634">
                  <c:v>04.12.2021</c:v>
                </c:pt>
                <c:pt idx="635">
                  <c:v>05.12.2021</c:v>
                </c:pt>
                <c:pt idx="636">
                  <c:v>06.12.2021</c:v>
                </c:pt>
                <c:pt idx="637">
                  <c:v>07.12.2021</c:v>
                </c:pt>
                <c:pt idx="638">
                  <c:v>08.12.2021</c:v>
                </c:pt>
                <c:pt idx="639">
                  <c:v>09.12.2021</c:v>
                </c:pt>
                <c:pt idx="640">
                  <c:v>10.12.2021</c:v>
                </c:pt>
                <c:pt idx="641">
                  <c:v>11.12.2021</c:v>
                </c:pt>
                <c:pt idx="642">
                  <c:v>12.12.2021</c:v>
                </c:pt>
                <c:pt idx="643">
                  <c:v>13.12.2021</c:v>
                </c:pt>
                <c:pt idx="644">
                  <c:v>14.12.2021</c:v>
                </c:pt>
                <c:pt idx="645">
                  <c:v>15.12.2021</c:v>
                </c:pt>
                <c:pt idx="646">
                  <c:v>16.12.2021</c:v>
                </c:pt>
                <c:pt idx="647">
                  <c:v>17.12.2021</c:v>
                </c:pt>
                <c:pt idx="648">
                  <c:v>18.12.2021</c:v>
                </c:pt>
                <c:pt idx="649">
                  <c:v>19.12.2021</c:v>
                </c:pt>
                <c:pt idx="650">
                  <c:v>20.12.2021</c:v>
                </c:pt>
                <c:pt idx="651">
                  <c:v>21.12.2021</c:v>
                </c:pt>
                <c:pt idx="652">
                  <c:v>22.12.2021</c:v>
                </c:pt>
                <c:pt idx="653">
                  <c:v>23.12.2021</c:v>
                </c:pt>
                <c:pt idx="654">
                  <c:v>24.12.2021</c:v>
                </c:pt>
                <c:pt idx="655">
                  <c:v>25.12.2021</c:v>
                </c:pt>
                <c:pt idx="656">
                  <c:v>26.12.2021</c:v>
                </c:pt>
                <c:pt idx="657">
                  <c:v>27.12.2021</c:v>
                </c:pt>
                <c:pt idx="658">
                  <c:v>28.12.2021</c:v>
                </c:pt>
                <c:pt idx="659">
                  <c:v>29.12.2021</c:v>
                </c:pt>
                <c:pt idx="660">
                  <c:v>30.12.2021</c:v>
                </c:pt>
                <c:pt idx="661">
                  <c:v>31.12.2021</c:v>
                </c:pt>
                <c:pt idx="662">
                  <c:v>01.01.2022</c:v>
                </c:pt>
                <c:pt idx="663">
                  <c:v>02.01.2022</c:v>
                </c:pt>
                <c:pt idx="664">
                  <c:v>03.01.2022</c:v>
                </c:pt>
                <c:pt idx="665">
                  <c:v>04.01.2022</c:v>
                </c:pt>
                <c:pt idx="666">
                  <c:v>05.01.2022</c:v>
                </c:pt>
                <c:pt idx="667">
                  <c:v>06.01.2022</c:v>
                </c:pt>
                <c:pt idx="668">
                  <c:v>07.01.2022</c:v>
                </c:pt>
                <c:pt idx="669">
                  <c:v>08.01.2022</c:v>
                </c:pt>
              </c:strCache>
            </c:strRef>
          </c:cat>
          <c:val>
            <c:numRef>
              <c:f>Лист1!$B$3:$B$672</c:f>
              <c:numCache>
                <c:formatCode>General</c:formatCode>
                <c:ptCount val="670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  <c:pt idx="611">
                  <c:v>1111</c:v>
                </c:pt>
                <c:pt idx="612">
                  <c:v>1261</c:v>
                </c:pt>
                <c:pt idx="613">
                  <c:v>730</c:v>
                </c:pt>
                <c:pt idx="614">
                  <c:v>152</c:v>
                </c:pt>
                <c:pt idx="615">
                  <c:v>956</c:v>
                </c:pt>
                <c:pt idx="616">
                  <c:v>977</c:v>
                </c:pt>
                <c:pt idx="617">
                  <c:v>891</c:v>
                </c:pt>
                <c:pt idx="618">
                  <c:v>802</c:v>
                </c:pt>
                <c:pt idx="619">
                  <c:v>763</c:v>
                </c:pt>
                <c:pt idx="620">
                  <c:v>620</c:v>
                </c:pt>
                <c:pt idx="621">
                  <c:v>371</c:v>
                </c:pt>
                <c:pt idx="622">
                  <c:v>655</c:v>
                </c:pt>
                <c:pt idx="623">
                  <c:v>544</c:v>
                </c:pt>
                <c:pt idx="624">
                  <c:v>860</c:v>
                </c:pt>
                <c:pt idx="625">
                  <c:v>855</c:v>
                </c:pt>
                <c:pt idx="626">
                  <c:v>712</c:v>
                </c:pt>
                <c:pt idx="627">
                  <c:v>498</c:v>
                </c:pt>
                <c:pt idx="628">
                  <c:v>107</c:v>
                </c:pt>
                <c:pt idx="629">
                  <c:v>677</c:v>
                </c:pt>
                <c:pt idx="630">
                  <c:v>664</c:v>
                </c:pt>
                <c:pt idx="631">
                  <c:v>659</c:v>
                </c:pt>
                <c:pt idx="632">
                  <c:v>732</c:v>
                </c:pt>
                <c:pt idx="633">
                  <c:v>548</c:v>
                </c:pt>
                <c:pt idx="634">
                  <c:v>449</c:v>
                </c:pt>
                <c:pt idx="635">
                  <c:v>94</c:v>
                </c:pt>
                <c:pt idx="636">
                  <c:v>495</c:v>
                </c:pt>
                <c:pt idx="637">
                  <c:v>588</c:v>
                </c:pt>
                <c:pt idx="638">
                  <c:v>609</c:v>
                </c:pt>
                <c:pt idx="639">
                  <c:v>549</c:v>
                </c:pt>
                <c:pt idx="640">
                  <c:v>516</c:v>
                </c:pt>
                <c:pt idx="641">
                  <c:v>389</c:v>
                </c:pt>
                <c:pt idx="642">
                  <c:v>257</c:v>
                </c:pt>
                <c:pt idx="643">
                  <c:v>344</c:v>
                </c:pt>
                <c:pt idx="644">
                  <c:v>456</c:v>
                </c:pt>
                <c:pt idx="645">
                  <c:v>492</c:v>
                </c:pt>
                <c:pt idx="646">
                  <c:v>459</c:v>
                </c:pt>
                <c:pt idx="647">
                  <c:v>440</c:v>
                </c:pt>
                <c:pt idx="648">
                  <c:v>304</c:v>
                </c:pt>
                <c:pt idx="649">
                  <c:v>46</c:v>
                </c:pt>
                <c:pt idx="650">
                  <c:v>229</c:v>
                </c:pt>
                <c:pt idx="651">
                  <c:v>554</c:v>
                </c:pt>
                <c:pt idx="652">
                  <c:v>390</c:v>
                </c:pt>
                <c:pt idx="653">
                  <c:v>379</c:v>
                </c:pt>
                <c:pt idx="654">
                  <c:v>368</c:v>
                </c:pt>
                <c:pt idx="655">
                  <c:v>229</c:v>
                </c:pt>
                <c:pt idx="656">
                  <c:v>177</c:v>
                </c:pt>
                <c:pt idx="657">
                  <c:v>237</c:v>
                </c:pt>
                <c:pt idx="658">
                  <c:v>302</c:v>
                </c:pt>
                <c:pt idx="659">
                  <c:v>293</c:v>
                </c:pt>
                <c:pt idx="660">
                  <c:v>422</c:v>
                </c:pt>
                <c:pt idx="661">
                  <c:v>375</c:v>
                </c:pt>
                <c:pt idx="662">
                  <c:v>279</c:v>
                </c:pt>
                <c:pt idx="663">
                  <c:v>168</c:v>
                </c:pt>
                <c:pt idx="664">
                  <c:v>242</c:v>
                </c:pt>
                <c:pt idx="665">
                  <c:v>652</c:v>
                </c:pt>
                <c:pt idx="666">
                  <c:v>706</c:v>
                </c:pt>
                <c:pt idx="667">
                  <c:v>702</c:v>
                </c:pt>
                <c:pt idx="668">
                  <c:v>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Лист1!$A$2:$A$29</c:f>
              <c:strCache>
                <c:ptCount val="28"/>
                <c:pt idx="0">
                  <c:v>Transnistria</c:v>
                </c:pt>
                <c:pt idx="1">
                  <c:v>Chisinau</c:v>
                </c:pt>
                <c:pt idx="2">
                  <c:v>Causeni</c:v>
                </c:pt>
                <c:pt idx="3">
                  <c:v>Cahul</c:v>
                </c:pt>
                <c:pt idx="4">
                  <c:v>Anenii Noi</c:v>
                </c:pt>
                <c:pt idx="5">
                  <c:v>Telenesti</c:v>
                </c:pt>
                <c:pt idx="6">
                  <c:v>Calarasi</c:v>
                </c:pt>
                <c:pt idx="7">
                  <c:v>Straseni</c:v>
                </c:pt>
                <c:pt idx="8">
                  <c:v>Balti</c:v>
                </c:pt>
                <c:pt idx="9">
                  <c:v>Soroca</c:v>
                </c:pt>
                <c:pt idx="10">
                  <c:v>Criuleni</c:v>
                </c:pt>
                <c:pt idx="11">
                  <c:v>Hincesti</c:v>
                </c:pt>
                <c:pt idx="12">
                  <c:v>Cimislia</c:v>
                </c:pt>
                <c:pt idx="13">
                  <c:v>Glodeni</c:v>
                </c:pt>
                <c:pt idx="14">
                  <c:v>Ialoveni</c:v>
                </c:pt>
                <c:pt idx="15">
                  <c:v>Drochia</c:v>
                </c:pt>
                <c:pt idx="16">
                  <c:v>Falesti</c:v>
                </c:pt>
                <c:pt idx="17">
                  <c:v>Leova</c:v>
                </c:pt>
                <c:pt idx="18">
                  <c:v>Nisporeni</c:v>
                </c:pt>
                <c:pt idx="19">
                  <c:v>Taraclia</c:v>
                </c:pt>
                <c:pt idx="20">
                  <c:v>Cantemir</c:v>
                </c:pt>
                <c:pt idx="21">
                  <c:v>Dubasari</c:v>
                </c:pt>
                <c:pt idx="22">
                  <c:v>Dubasari </c:v>
                </c:pt>
                <c:pt idx="23">
                  <c:v>Floresti</c:v>
                </c:pt>
                <c:pt idx="24">
                  <c:v>Ocnita</c:v>
                </c:pt>
                <c:pt idx="25">
                  <c:v>Rezina</c:v>
                </c:pt>
                <c:pt idx="26">
                  <c:v>Riscani</c:v>
                </c:pt>
                <c:pt idx="27">
                  <c:v>Stefan Voda</c:v>
                </c:pt>
              </c:strCache>
            </c:strRef>
          </c:cat>
          <c:val>
            <c:numRef>
              <c:f>Лист1!$B$2:$B$29</c:f>
              <c:numCache>
                <c:formatCode>General</c:formatCode>
                <c:ptCount val="28"/>
                <c:pt idx="0">
                  <c:v>143</c:v>
                </c:pt>
                <c:pt idx="1">
                  <c:v>78</c:v>
                </c:pt>
                <c:pt idx="2">
                  <c:v>18</c:v>
                </c:pt>
                <c:pt idx="3">
                  <c:v>15</c:v>
                </c:pt>
                <c:pt idx="4">
                  <c:v>8</c:v>
                </c:pt>
                <c:pt idx="5">
                  <c:v>8</c:v>
                </c:pt>
                <c:pt idx="6">
                  <c:v>7</c:v>
                </c:pt>
                <c:pt idx="7">
                  <c:v>6</c:v>
                </c:pt>
                <c:pt idx="8">
                  <c:v>5</c:v>
                </c:pt>
                <c:pt idx="9">
                  <c:v>5</c:v>
                </c:pt>
                <c:pt idx="10">
                  <c:v>4</c:v>
                </c:pt>
                <c:pt idx="11">
                  <c:v>4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Лист1!$A$2:$A$619</c:f>
              <c:strCache>
                <c:ptCount val="618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  <c:pt idx="559">
                  <c:v>11.11.2021</c:v>
                </c:pt>
                <c:pt idx="560">
                  <c:v>12.11.2021</c:v>
                </c:pt>
                <c:pt idx="561">
                  <c:v>13.11.2021</c:v>
                </c:pt>
                <c:pt idx="562">
                  <c:v>14.11.2021</c:v>
                </c:pt>
                <c:pt idx="563">
                  <c:v>15.11.2021</c:v>
                </c:pt>
                <c:pt idx="564">
                  <c:v>16.11.20211</c:v>
                </c:pt>
                <c:pt idx="565">
                  <c:v>17.11.2021</c:v>
                </c:pt>
                <c:pt idx="566">
                  <c:v>18.11.2021</c:v>
                </c:pt>
                <c:pt idx="567">
                  <c:v>19.11.2021</c:v>
                </c:pt>
                <c:pt idx="568">
                  <c:v>20.11.2021</c:v>
                </c:pt>
                <c:pt idx="569">
                  <c:v>21.11.2021</c:v>
                </c:pt>
                <c:pt idx="570">
                  <c:v>22.11.2021</c:v>
                </c:pt>
                <c:pt idx="571">
                  <c:v>23.11.2021</c:v>
                </c:pt>
                <c:pt idx="572">
                  <c:v>24.11.2021</c:v>
                </c:pt>
                <c:pt idx="573">
                  <c:v>25.11.2021</c:v>
                </c:pt>
                <c:pt idx="574">
                  <c:v>26.11.2021</c:v>
                </c:pt>
                <c:pt idx="575">
                  <c:v>27.11.2021</c:v>
                </c:pt>
                <c:pt idx="576">
                  <c:v>28.11.2021</c:v>
                </c:pt>
                <c:pt idx="577">
                  <c:v>29.11.2021</c:v>
                </c:pt>
                <c:pt idx="578">
                  <c:v>30.11.2021</c:v>
                </c:pt>
                <c:pt idx="579">
                  <c:v>01.12.2021</c:v>
                </c:pt>
                <c:pt idx="580">
                  <c:v>02.12.2021</c:v>
                </c:pt>
                <c:pt idx="581">
                  <c:v>03.12.2021</c:v>
                </c:pt>
                <c:pt idx="582">
                  <c:v>04.12.2021</c:v>
                </c:pt>
                <c:pt idx="583">
                  <c:v>05.12.2021</c:v>
                </c:pt>
                <c:pt idx="584">
                  <c:v>06.12.2021</c:v>
                </c:pt>
                <c:pt idx="585">
                  <c:v>07.12.2021</c:v>
                </c:pt>
                <c:pt idx="586">
                  <c:v>08.12.2021</c:v>
                </c:pt>
                <c:pt idx="587">
                  <c:v>09.12.2021</c:v>
                </c:pt>
                <c:pt idx="588">
                  <c:v>10.12.2021</c:v>
                </c:pt>
                <c:pt idx="589">
                  <c:v>11.12.2021</c:v>
                </c:pt>
                <c:pt idx="590">
                  <c:v>12.12.2021</c:v>
                </c:pt>
                <c:pt idx="591">
                  <c:v>13.12.2021</c:v>
                </c:pt>
                <c:pt idx="592">
                  <c:v>14.12.2021</c:v>
                </c:pt>
                <c:pt idx="593">
                  <c:v>15.12.2021</c:v>
                </c:pt>
                <c:pt idx="594">
                  <c:v>16.12.2021</c:v>
                </c:pt>
                <c:pt idx="595">
                  <c:v>17.12.2021</c:v>
                </c:pt>
                <c:pt idx="596">
                  <c:v>18.12.2021</c:v>
                </c:pt>
                <c:pt idx="597">
                  <c:v>19.12.2021</c:v>
                </c:pt>
                <c:pt idx="598">
                  <c:v>20.12.2021</c:v>
                </c:pt>
                <c:pt idx="599">
                  <c:v>21.12.2021</c:v>
                </c:pt>
                <c:pt idx="600">
                  <c:v>22.12.2021</c:v>
                </c:pt>
                <c:pt idx="601">
                  <c:v>23.12.2021</c:v>
                </c:pt>
                <c:pt idx="602">
                  <c:v>24.12.2021</c:v>
                </c:pt>
                <c:pt idx="603">
                  <c:v>25.12.2021</c:v>
                </c:pt>
                <c:pt idx="604">
                  <c:v>26.12.2021</c:v>
                </c:pt>
                <c:pt idx="605">
                  <c:v>27.12.2021</c:v>
                </c:pt>
                <c:pt idx="606">
                  <c:v>28.12.2021</c:v>
                </c:pt>
                <c:pt idx="607">
                  <c:v>29.12.2021</c:v>
                </c:pt>
                <c:pt idx="608">
                  <c:v>30.12.2021</c:v>
                </c:pt>
                <c:pt idx="609">
                  <c:v>31.12.2021</c:v>
                </c:pt>
                <c:pt idx="610">
                  <c:v>01.01.2022</c:v>
                </c:pt>
                <c:pt idx="611">
                  <c:v>02.01.2022</c:v>
                </c:pt>
                <c:pt idx="612">
                  <c:v>03.01.2022</c:v>
                </c:pt>
                <c:pt idx="613">
                  <c:v>04.01.2022</c:v>
                </c:pt>
                <c:pt idx="614">
                  <c:v>05.01.2022</c:v>
                </c:pt>
                <c:pt idx="615">
                  <c:v>06.01.2022</c:v>
                </c:pt>
                <c:pt idx="616">
                  <c:v>07.01.0222</c:v>
                </c:pt>
                <c:pt idx="617">
                  <c:v>08.01.0222</c:v>
                </c:pt>
              </c:strCache>
            </c:strRef>
          </c:cat>
          <c:val>
            <c:numRef>
              <c:f>Лист1!$B$2:$B$619</c:f>
              <c:numCache>
                <c:formatCode>General</c:formatCode>
                <c:ptCount val="618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  <c:pt idx="559">
                  <c:v>1218</c:v>
                </c:pt>
                <c:pt idx="560">
                  <c:v>1112</c:v>
                </c:pt>
                <c:pt idx="561">
                  <c:v>1049</c:v>
                </c:pt>
                <c:pt idx="562">
                  <c:v>636</c:v>
                </c:pt>
                <c:pt idx="563">
                  <c:v>913</c:v>
                </c:pt>
                <c:pt idx="564">
                  <c:v>1462</c:v>
                </c:pt>
                <c:pt idx="565">
                  <c:v>1375</c:v>
                </c:pt>
                <c:pt idx="566">
                  <c:v>1001</c:v>
                </c:pt>
                <c:pt idx="567">
                  <c:v>785</c:v>
                </c:pt>
                <c:pt idx="568">
                  <c:v>1281</c:v>
                </c:pt>
                <c:pt idx="569">
                  <c:v>767</c:v>
                </c:pt>
                <c:pt idx="570">
                  <c:v>750</c:v>
                </c:pt>
                <c:pt idx="571">
                  <c:v>1313</c:v>
                </c:pt>
                <c:pt idx="572">
                  <c:v>1027</c:v>
                </c:pt>
                <c:pt idx="573">
                  <c:v>1031</c:v>
                </c:pt>
                <c:pt idx="574">
                  <c:v>812</c:v>
                </c:pt>
                <c:pt idx="575">
                  <c:v>841</c:v>
                </c:pt>
                <c:pt idx="576">
                  <c:v>562</c:v>
                </c:pt>
                <c:pt idx="577">
                  <c:v>489</c:v>
                </c:pt>
                <c:pt idx="578">
                  <c:v>590</c:v>
                </c:pt>
                <c:pt idx="579">
                  <c:v>568</c:v>
                </c:pt>
                <c:pt idx="580">
                  <c:v>669</c:v>
                </c:pt>
                <c:pt idx="581">
                  <c:v>636</c:v>
                </c:pt>
                <c:pt idx="582">
                  <c:v>611</c:v>
                </c:pt>
                <c:pt idx="583">
                  <c:v>305</c:v>
                </c:pt>
                <c:pt idx="584">
                  <c:v>506</c:v>
                </c:pt>
                <c:pt idx="585">
                  <c:v>578</c:v>
                </c:pt>
                <c:pt idx="586">
                  <c:v>897</c:v>
                </c:pt>
                <c:pt idx="587">
                  <c:v>533</c:v>
                </c:pt>
                <c:pt idx="588">
                  <c:v>551</c:v>
                </c:pt>
                <c:pt idx="589">
                  <c:v>403</c:v>
                </c:pt>
                <c:pt idx="590">
                  <c:v>293</c:v>
                </c:pt>
                <c:pt idx="591">
                  <c:v>553</c:v>
                </c:pt>
                <c:pt idx="592">
                  <c:v>636</c:v>
                </c:pt>
                <c:pt idx="593">
                  <c:v>630</c:v>
                </c:pt>
                <c:pt idx="594">
                  <c:v>529</c:v>
                </c:pt>
                <c:pt idx="595">
                  <c:v>323</c:v>
                </c:pt>
                <c:pt idx="596">
                  <c:v>443</c:v>
                </c:pt>
                <c:pt idx="597">
                  <c:v>285</c:v>
                </c:pt>
                <c:pt idx="598">
                  <c:v>461</c:v>
                </c:pt>
                <c:pt idx="599">
                  <c:v>485</c:v>
                </c:pt>
                <c:pt idx="600">
                  <c:v>507</c:v>
                </c:pt>
                <c:pt idx="601">
                  <c:v>380</c:v>
                </c:pt>
                <c:pt idx="602">
                  <c:v>428</c:v>
                </c:pt>
                <c:pt idx="603">
                  <c:v>293</c:v>
                </c:pt>
                <c:pt idx="604">
                  <c:v>202</c:v>
                </c:pt>
                <c:pt idx="605">
                  <c:v>341</c:v>
                </c:pt>
                <c:pt idx="606">
                  <c:v>553</c:v>
                </c:pt>
                <c:pt idx="607">
                  <c:v>399</c:v>
                </c:pt>
                <c:pt idx="608">
                  <c:v>332</c:v>
                </c:pt>
                <c:pt idx="609">
                  <c:v>373</c:v>
                </c:pt>
                <c:pt idx="610">
                  <c:v>299</c:v>
                </c:pt>
                <c:pt idx="611">
                  <c:v>81</c:v>
                </c:pt>
                <c:pt idx="612">
                  <c:v>59</c:v>
                </c:pt>
                <c:pt idx="613">
                  <c:v>257</c:v>
                </c:pt>
                <c:pt idx="614">
                  <c:v>296</c:v>
                </c:pt>
                <c:pt idx="615">
                  <c:v>346</c:v>
                </c:pt>
                <c:pt idx="616">
                  <c:v>276</c:v>
                </c:pt>
                <c:pt idx="617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08.01.2022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10.356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+6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5.775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+329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11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379.901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734962072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4</a:t>
                </a:r>
                <a:r>
                  <a:rPr lang="en-US" b="1" dirty="0"/>
                  <a:t>.</a:t>
                </a:r>
                <a:r>
                  <a:rPr lang="ro-RO" b="1" dirty="0"/>
                  <a:t>517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921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2.471.103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lc="http://schemas.openxmlformats.org/drawingml/2006/lockedCanvas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732810394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364.095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52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253820645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39889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3746562" y="3723586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0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0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2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8005532"/>
            <a:ext cx="17708410" cy="2285416"/>
            <a:chOff x="0" y="-4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08"/>
              <a:ext cx="6088441" cy="2282404"/>
              <a:chOff x="-1" y="-3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3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8800" b="1" dirty="0"/>
                  <a:t>  </a:t>
                </a:r>
                <a:r>
                  <a:rPr lang="ro-RO" sz="8800" dirty="0"/>
                  <a:t>7</a:t>
                </a:r>
                <a:endParaRPr lang="ro-RO" sz="8800" b="1"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69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13552</TotalTime>
  <Words>266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1600</cp:revision>
  <dcterms:modified xsi:type="dcterms:W3CDTF">2022-01-08T20:21:56Z</dcterms:modified>
</cp:coreProperties>
</file>