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49" autoAdjust="0"/>
    <p:restoredTop sz="94476" autoAdjust="0"/>
  </p:normalViewPr>
  <p:slideViewPr>
    <p:cSldViewPr snapToGrid="0">
      <p:cViewPr varScale="1">
        <p:scale>
          <a:sx n="57" d="100"/>
          <a:sy n="57" d="100"/>
        </p:scale>
        <p:origin x="336" y="17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9802092988273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Лист1!$A$3:$A$676</c:f>
              <c:strCache>
                <c:ptCount val="674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</c:strCache>
            </c:strRef>
          </c:cat>
          <c:val>
            <c:numRef>
              <c:f>Лист1!$B$3:$B$676</c:f>
              <c:numCache>
                <c:formatCode>General</c:formatCode>
                <c:ptCount val="67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Лист1!$A$2:$A$38</c:f>
              <c:strCache>
                <c:ptCount val="37"/>
                <c:pt idx="0">
                  <c:v>Chisinau</c:v>
                </c:pt>
                <c:pt idx="1">
                  <c:v>Transnistria</c:v>
                </c:pt>
                <c:pt idx="2">
                  <c:v>Cahul</c:v>
                </c:pt>
                <c:pt idx="3">
                  <c:v>Hincesti</c:v>
                </c:pt>
                <c:pt idx="4">
                  <c:v>Ialoveni</c:v>
                </c:pt>
                <c:pt idx="5">
                  <c:v>Ungheni</c:v>
                </c:pt>
                <c:pt idx="6">
                  <c:v>Criuleni</c:v>
                </c:pt>
                <c:pt idx="7">
                  <c:v>Balti</c:v>
                </c:pt>
                <c:pt idx="8">
                  <c:v>Soroca</c:v>
                </c:pt>
                <c:pt idx="9">
                  <c:v>Straseni</c:v>
                </c:pt>
                <c:pt idx="10">
                  <c:v>Stefan Voda</c:v>
                </c:pt>
                <c:pt idx="11">
                  <c:v>Causeni</c:v>
                </c:pt>
                <c:pt idx="12">
                  <c:v>Falesti</c:v>
                </c:pt>
                <c:pt idx="13">
                  <c:v>Calarasi</c:v>
                </c:pt>
                <c:pt idx="14">
                  <c:v>Orhei</c:v>
                </c:pt>
                <c:pt idx="15">
                  <c:v>Telenesti</c:v>
                </c:pt>
                <c:pt idx="16">
                  <c:v>Floresti</c:v>
                </c:pt>
                <c:pt idx="17">
                  <c:v>Glodeni</c:v>
                </c:pt>
                <c:pt idx="18">
                  <c:v>Singerei</c:v>
                </c:pt>
                <c:pt idx="19">
                  <c:v>Cimislia</c:v>
                </c:pt>
                <c:pt idx="20">
                  <c:v>Drochia</c:v>
                </c:pt>
                <c:pt idx="21">
                  <c:v>Ceadir-Lunga</c:v>
                </c:pt>
                <c:pt idx="22">
                  <c:v>Leova</c:v>
                </c:pt>
                <c:pt idx="23">
                  <c:v>Rezina</c:v>
                </c:pt>
                <c:pt idx="24">
                  <c:v>Taraclia</c:v>
                </c:pt>
                <c:pt idx="25">
                  <c:v>Edinet</c:v>
                </c:pt>
                <c:pt idx="26">
                  <c:v>Briceni</c:v>
                </c:pt>
                <c:pt idx="27">
                  <c:v>Comrat</c:v>
                </c:pt>
                <c:pt idx="28">
                  <c:v>Riscani</c:v>
                </c:pt>
                <c:pt idx="29">
                  <c:v>Anenii Noi</c:v>
                </c:pt>
                <c:pt idx="30">
                  <c:v>Cantemir</c:v>
                </c:pt>
                <c:pt idx="31">
                  <c:v>Ocnita</c:v>
                </c:pt>
                <c:pt idx="32">
                  <c:v>Dubasari</c:v>
                </c:pt>
                <c:pt idx="33">
                  <c:v>Soldanesti</c:v>
                </c:pt>
                <c:pt idx="34">
                  <c:v>Nisporeni</c:v>
                </c:pt>
                <c:pt idx="35">
                  <c:v>Donduseni</c:v>
                </c:pt>
                <c:pt idx="36">
                  <c:v>Basarabeasca</c:v>
                </c:pt>
              </c:strCache>
            </c:strRef>
          </c:cat>
          <c:val>
            <c:numRef>
              <c:f>Лист1!$B$2:$B$38</c:f>
              <c:numCache>
                <c:formatCode>General</c:formatCode>
                <c:ptCount val="37"/>
                <c:pt idx="0">
                  <c:v>537</c:v>
                </c:pt>
                <c:pt idx="1">
                  <c:v>223</c:v>
                </c:pt>
                <c:pt idx="2">
                  <c:v>60</c:v>
                </c:pt>
                <c:pt idx="3">
                  <c:v>39</c:v>
                </c:pt>
                <c:pt idx="4">
                  <c:v>39</c:v>
                </c:pt>
                <c:pt idx="5">
                  <c:v>39</c:v>
                </c:pt>
                <c:pt idx="6">
                  <c:v>35</c:v>
                </c:pt>
                <c:pt idx="7">
                  <c:v>33</c:v>
                </c:pt>
                <c:pt idx="8">
                  <c:v>28</c:v>
                </c:pt>
                <c:pt idx="9">
                  <c:v>28</c:v>
                </c:pt>
                <c:pt idx="10">
                  <c:v>26</c:v>
                </c:pt>
                <c:pt idx="11">
                  <c:v>24</c:v>
                </c:pt>
                <c:pt idx="12">
                  <c:v>24</c:v>
                </c:pt>
                <c:pt idx="13">
                  <c:v>21</c:v>
                </c:pt>
                <c:pt idx="14">
                  <c:v>20</c:v>
                </c:pt>
                <c:pt idx="15">
                  <c:v>20</c:v>
                </c:pt>
                <c:pt idx="16">
                  <c:v>19</c:v>
                </c:pt>
                <c:pt idx="17">
                  <c:v>19</c:v>
                </c:pt>
                <c:pt idx="18">
                  <c:v>19</c:v>
                </c:pt>
                <c:pt idx="19">
                  <c:v>17</c:v>
                </c:pt>
                <c:pt idx="20">
                  <c:v>17</c:v>
                </c:pt>
                <c:pt idx="21">
                  <c:v>14</c:v>
                </c:pt>
                <c:pt idx="22">
                  <c:v>14</c:v>
                </c:pt>
                <c:pt idx="23">
                  <c:v>13</c:v>
                </c:pt>
                <c:pt idx="24">
                  <c:v>12</c:v>
                </c:pt>
                <c:pt idx="25">
                  <c:v>11</c:v>
                </c:pt>
                <c:pt idx="26">
                  <c:v>10</c:v>
                </c:pt>
                <c:pt idx="27">
                  <c:v>9</c:v>
                </c:pt>
                <c:pt idx="28">
                  <c:v>9</c:v>
                </c:pt>
                <c:pt idx="29">
                  <c:v>8</c:v>
                </c:pt>
                <c:pt idx="30">
                  <c:v>7</c:v>
                </c:pt>
                <c:pt idx="31">
                  <c:v>7</c:v>
                </c:pt>
                <c:pt idx="32">
                  <c:v>6</c:v>
                </c:pt>
                <c:pt idx="33">
                  <c:v>5</c:v>
                </c:pt>
                <c:pt idx="34">
                  <c:v>4</c:v>
                </c:pt>
                <c:pt idx="35">
                  <c:v>3</c:v>
                </c:pt>
                <c:pt idx="3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Лист1!$A$2:$A$623</c:f>
              <c:strCache>
                <c:ptCount val="622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</c:strCache>
            </c:strRef>
          </c:cat>
          <c:val>
            <c:numRef>
              <c:f>Лист1!$B$2:$B$623</c:f>
              <c:numCache>
                <c:formatCode>General</c:formatCode>
                <c:ptCount val="622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12.01.2022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7.632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+1420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55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383.544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4326030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13</a:t>
                </a:r>
                <a:r>
                  <a:rPr lang="en-US" b="1" dirty="0"/>
                  <a:t>.</a:t>
                </a:r>
                <a:r>
                  <a:rPr lang="ro-RO" b="1" dirty="0"/>
                  <a:t>419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6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663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2.510.583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49455901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365.530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418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45233744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+66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29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24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</a:t>
                </a:r>
                <a:r>
                  <a:rPr lang="ro-RO" sz="8800" dirty="0"/>
                  <a:t>21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142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10.406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13630</TotalTime>
  <Words>172</Words>
  <Application>Microsoft Macintosh PowerPoint</Application>
  <PresentationFormat>Custom</PresentationFormat>
  <Paragraphs>60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PowerPoint Presentation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Microsoft Office User</cp:lastModifiedBy>
  <cp:revision>1605</cp:revision>
  <dcterms:modified xsi:type="dcterms:W3CDTF">2022-01-13T07:30:29Z</dcterms:modified>
</cp:coreProperties>
</file>