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53937531245667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Лист1!$A$3:$A$683</c:f>
              <c:strCache>
                <c:ptCount val="68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19.02.2022</c:v>
                </c:pt>
              </c:strCache>
            </c:strRef>
          </c:cat>
          <c:val>
            <c:numRef>
              <c:f>Лист1!$B$3:$B$683</c:f>
              <c:numCache>
                <c:formatCode>General</c:formatCode>
                <c:ptCount val="68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Лист1!$A$2:$A$40</c:f>
              <c:strCache>
                <c:ptCount val="39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Cahul</c:v>
                </c:pt>
                <c:pt idx="4">
                  <c:v>Singerei</c:v>
                </c:pt>
                <c:pt idx="5">
                  <c:v>Soroca</c:v>
                </c:pt>
                <c:pt idx="6">
                  <c:v>Ialoveni</c:v>
                </c:pt>
                <c:pt idx="7">
                  <c:v>Anenii Noi</c:v>
                </c:pt>
                <c:pt idx="8">
                  <c:v>Ungheni</c:v>
                </c:pt>
                <c:pt idx="9">
                  <c:v>Leova</c:v>
                </c:pt>
                <c:pt idx="10">
                  <c:v>Straseni</c:v>
                </c:pt>
                <c:pt idx="11">
                  <c:v>Criuleni</c:v>
                </c:pt>
                <c:pt idx="12">
                  <c:v>Hincesti</c:v>
                </c:pt>
                <c:pt idx="13">
                  <c:v>Calarasi</c:v>
                </c:pt>
                <c:pt idx="14">
                  <c:v>Falesti</c:v>
                </c:pt>
                <c:pt idx="15">
                  <c:v>Telenesti</c:v>
                </c:pt>
                <c:pt idx="16">
                  <c:v>Orhei</c:v>
                </c:pt>
                <c:pt idx="17">
                  <c:v>Glodeni</c:v>
                </c:pt>
                <c:pt idx="18">
                  <c:v>Stefan Voda</c:v>
                </c:pt>
                <c:pt idx="19">
                  <c:v>Taraclia</c:v>
                </c:pt>
                <c:pt idx="20">
                  <c:v>Riscani</c:v>
                </c:pt>
                <c:pt idx="21">
                  <c:v>Floresti</c:v>
                </c:pt>
                <c:pt idx="22">
                  <c:v>Causeni</c:v>
                </c:pt>
                <c:pt idx="23">
                  <c:v>Drochia</c:v>
                </c:pt>
                <c:pt idx="24">
                  <c:v>Rezina</c:v>
                </c:pt>
                <c:pt idx="25">
                  <c:v>Edinet</c:v>
                </c:pt>
                <c:pt idx="26">
                  <c:v>Cimislia</c:v>
                </c:pt>
                <c:pt idx="27">
                  <c:v>Nisporeni</c:v>
                </c:pt>
                <c:pt idx="28">
                  <c:v>Cantemir</c:v>
                </c:pt>
                <c:pt idx="29">
                  <c:v>Dubasari</c:v>
                </c:pt>
                <c:pt idx="30">
                  <c:v>Briceni</c:v>
                </c:pt>
                <c:pt idx="31">
                  <c:v>Ocnita</c:v>
                </c:pt>
                <c:pt idx="32">
                  <c:v>Soldanesti</c:v>
                </c:pt>
                <c:pt idx="33">
                  <c:v>Basarabeasca</c:v>
                </c:pt>
                <c:pt idx="34">
                  <c:v>Vulcanesti</c:v>
                </c:pt>
                <c:pt idx="35">
                  <c:v>Donduseni</c:v>
                </c:pt>
                <c:pt idx="36">
                  <c:v>Ceadir-Lunga</c:v>
                </c:pt>
                <c:pt idx="37">
                  <c:v>Comrat</c:v>
                </c:pt>
                <c:pt idx="38">
                  <c:v>Durlesti</c:v>
                </c:pt>
              </c:strCache>
            </c:strRef>
          </c:cat>
          <c:val>
            <c:numRef>
              <c:f>Лист1!$B$2:$B$40</c:f>
              <c:numCache>
                <c:formatCode>General</c:formatCode>
                <c:ptCount val="39"/>
                <c:pt idx="0">
                  <c:v>1231</c:v>
                </c:pt>
                <c:pt idx="1">
                  <c:v>327</c:v>
                </c:pt>
                <c:pt idx="2">
                  <c:v>130</c:v>
                </c:pt>
                <c:pt idx="3">
                  <c:v>120</c:v>
                </c:pt>
                <c:pt idx="4">
                  <c:v>120</c:v>
                </c:pt>
                <c:pt idx="5">
                  <c:v>120</c:v>
                </c:pt>
                <c:pt idx="6">
                  <c:v>89</c:v>
                </c:pt>
                <c:pt idx="7">
                  <c:v>86</c:v>
                </c:pt>
                <c:pt idx="8">
                  <c:v>76</c:v>
                </c:pt>
                <c:pt idx="9">
                  <c:v>65</c:v>
                </c:pt>
                <c:pt idx="10">
                  <c:v>62</c:v>
                </c:pt>
                <c:pt idx="11">
                  <c:v>57</c:v>
                </c:pt>
                <c:pt idx="12">
                  <c:v>57</c:v>
                </c:pt>
                <c:pt idx="13">
                  <c:v>52</c:v>
                </c:pt>
                <c:pt idx="14">
                  <c:v>52</c:v>
                </c:pt>
                <c:pt idx="15">
                  <c:v>49</c:v>
                </c:pt>
                <c:pt idx="16">
                  <c:v>46</c:v>
                </c:pt>
                <c:pt idx="17">
                  <c:v>42</c:v>
                </c:pt>
                <c:pt idx="18">
                  <c:v>42</c:v>
                </c:pt>
                <c:pt idx="19">
                  <c:v>41</c:v>
                </c:pt>
                <c:pt idx="20">
                  <c:v>40</c:v>
                </c:pt>
                <c:pt idx="21">
                  <c:v>39</c:v>
                </c:pt>
                <c:pt idx="22">
                  <c:v>38</c:v>
                </c:pt>
                <c:pt idx="23">
                  <c:v>34</c:v>
                </c:pt>
                <c:pt idx="24">
                  <c:v>32</c:v>
                </c:pt>
                <c:pt idx="25">
                  <c:v>30</c:v>
                </c:pt>
                <c:pt idx="26">
                  <c:v>27</c:v>
                </c:pt>
                <c:pt idx="27">
                  <c:v>26</c:v>
                </c:pt>
                <c:pt idx="28">
                  <c:v>24</c:v>
                </c:pt>
                <c:pt idx="29">
                  <c:v>23</c:v>
                </c:pt>
                <c:pt idx="30">
                  <c:v>21</c:v>
                </c:pt>
                <c:pt idx="31">
                  <c:v>15</c:v>
                </c:pt>
                <c:pt idx="32">
                  <c:v>14</c:v>
                </c:pt>
                <c:pt idx="33">
                  <c:v>10</c:v>
                </c:pt>
                <c:pt idx="34">
                  <c:v>7</c:v>
                </c:pt>
                <c:pt idx="35">
                  <c:v>6</c:v>
                </c:pt>
                <c:pt idx="36">
                  <c:v>3</c:v>
                </c:pt>
                <c:pt idx="37">
                  <c:v>1</c:v>
                </c:pt>
                <c:pt idx="3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Лист1!$A$2:$A$630</c:f>
              <c:strCache>
                <c:ptCount val="62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</c:strCache>
            </c:strRef>
          </c:cat>
          <c:val>
            <c:numRef>
              <c:f>Лист1!$B$2:$B$630</c:f>
              <c:numCache>
                <c:formatCode>General</c:formatCode>
                <c:ptCount val="62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19.01.2022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10.470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17.859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+3255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396.678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5849468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14</a:t>
                </a:r>
                <a:r>
                  <a:rPr lang="en-US" b="1" dirty="0"/>
                  <a:t>.</a:t>
                </a:r>
                <a:r>
                  <a:rPr lang="ro-RO" b="1" dirty="0"/>
                  <a:t>636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2.586.063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4257264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368.373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22589922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21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13758</TotalTime>
  <Words>266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1612</cp:revision>
  <dcterms:modified xsi:type="dcterms:W3CDTF">2022-01-19T20:35:19Z</dcterms:modified>
</cp:coreProperties>
</file>