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53937531245667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Лист1!$A$3:$A$685</c:f>
              <c:strCache>
                <c:ptCount val="68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</c:strCache>
            </c:strRef>
          </c:cat>
          <c:val>
            <c:numRef>
              <c:f>Лист1!$B$3:$B$685</c:f>
              <c:numCache>
                <c:formatCode>General</c:formatCode>
                <c:ptCount val="68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Ungheni</c:v>
                </c:pt>
                <c:pt idx="3">
                  <c:v>Cahul</c:v>
                </c:pt>
                <c:pt idx="4">
                  <c:v>Balti</c:v>
                </c:pt>
                <c:pt idx="5">
                  <c:v>Ialoveni</c:v>
                </c:pt>
                <c:pt idx="6">
                  <c:v>Causeni</c:v>
                </c:pt>
                <c:pt idx="7">
                  <c:v>Soroca</c:v>
                </c:pt>
                <c:pt idx="8">
                  <c:v>Singerei</c:v>
                </c:pt>
                <c:pt idx="9">
                  <c:v>Hincesti</c:v>
                </c:pt>
                <c:pt idx="10">
                  <c:v>Criuleni</c:v>
                </c:pt>
                <c:pt idx="11">
                  <c:v>Calarasi</c:v>
                </c:pt>
                <c:pt idx="12">
                  <c:v>Falesti</c:v>
                </c:pt>
                <c:pt idx="13">
                  <c:v>Floresti</c:v>
                </c:pt>
                <c:pt idx="14">
                  <c:v>Riscani</c:v>
                </c:pt>
                <c:pt idx="15">
                  <c:v>Orhei</c:v>
                </c:pt>
                <c:pt idx="16">
                  <c:v>Drochia</c:v>
                </c:pt>
                <c:pt idx="17">
                  <c:v>Nisporeni</c:v>
                </c:pt>
                <c:pt idx="18">
                  <c:v>Straseni</c:v>
                </c:pt>
                <c:pt idx="19">
                  <c:v>Edinet</c:v>
                </c:pt>
                <c:pt idx="20">
                  <c:v>Stefan Voda</c:v>
                </c:pt>
                <c:pt idx="21">
                  <c:v>Anenii Noi</c:v>
                </c:pt>
                <c:pt idx="22">
                  <c:v>Taraclia</c:v>
                </c:pt>
                <c:pt idx="23">
                  <c:v>Leova</c:v>
                </c:pt>
                <c:pt idx="24">
                  <c:v>Glodeni</c:v>
                </c:pt>
                <c:pt idx="25">
                  <c:v>Basarabeasca</c:v>
                </c:pt>
                <c:pt idx="26">
                  <c:v>Briceni</c:v>
                </c:pt>
                <c:pt idx="27">
                  <c:v>Telenesti</c:v>
                </c:pt>
                <c:pt idx="28">
                  <c:v>Dubasari</c:v>
                </c:pt>
                <c:pt idx="29">
                  <c:v>Cimislia</c:v>
                </c:pt>
                <c:pt idx="30">
                  <c:v>Cantemir</c:v>
                </c:pt>
                <c:pt idx="31">
                  <c:v>Donduseni</c:v>
                </c:pt>
                <c:pt idx="32">
                  <c:v>Comrat</c:v>
                </c:pt>
                <c:pt idx="33">
                  <c:v>Ocnita</c:v>
                </c:pt>
                <c:pt idx="34">
                  <c:v>Soldanesti</c:v>
                </c:pt>
                <c:pt idx="35">
                  <c:v>Ceadir-Lunga</c:v>
                </c:pt>
                <c:pt idx="36">
                  <c:v>Vulcanesti </c:v>
                </c:pt>
                <c:pt idx="37">
                  <c:v>Rezina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1845</c:v>
                </c:pt>
                <c:pt idx="1">
                  <c:v>421</c:v>
                </c:pt>
                <c:pt idx="2">
                  <c:v>118</c:v>
                </c:pt>
                <c:pt idx="3">
                  <c:v>107</c:v>
                </c:pt>
                <c:pt idx="4">
                  <c:v>103</c:v>
                </c:pt>
                <c:pt idx="5">
                  <c:v>103</c:v>
                </c:pt>
                <c:pt idx="6">
                  <c:v>92</c:v>
                </c:pt>
                <c:pt idx="7">
                  <c:v>89</c:v>
                </c:pt>
                <c:pt idx="8">
                  <c:v>84</c:v>
                </c:pt>
                <c:pt idx="9">
                  <c:v>75</c:v>
                </c:pt>
                <c:pt idx="10">
                  <c:v>65</c:v>
                </c:pt>
                <c:pt idx="11">
                  <c:v>62</c:v>
                </c:pt>
                <c:pt idx="12">
                  <c:v>62</c:v>
                </c:pt>
                <c:pt idx="13">
                  <c:v>54</c:v>
                </c:pt>
                <c:pt idx="14">
                  <c:v>54</c:v>
                </c:pt>
                <c:pt idx="15">
                  <c:v>53</c:v>
                </c:pt>
                <c:pt idx="16">
                  <c:v>52</c:v>
                </c:pt>
                <c:pt idx="17">
                  <c:v>47</c:v>
                </c:pt>
                <c:pt idx="18">
                  <c:v>45</c:v>
                </c:pt>
                <c:pt idx="19">
                  <c:v>43</c:v>
                </c:pt>
                <c:pt idx="20">
                  <c:v>40</c:v>
                </c:pt>
                <c:pt idx="21">
                  <c:v>39</c:v>
                </c:pt>
                <c:pt idx="22">
                  <c:v>35</c:v>
                </c:pt>
                <c:pt idx="23">
                  <c:v>32</c:v>
                </c:pt>
                <c:pt idx="24">
                  <c:v>31</c:v>
                </c:pt>
                <c:pt idx="25">
                  <c:v>28</c:v>
                </c:pt>
                <c:pt idx="26">
                  <c:v>28</c:v>
                </c:pt>
                <c:pt idx="27">
                  <c:v>22</c:v>
                </c:pt>
                <c:pt idx="28">
                  <c:v>21</c:v>
                </c:pt>
                <c:pt idx="29">
                  <c:v>18</c:v>
                </c:pt>
                <c:pt idx="30">
                  <c:v>17</c:v>
                </c:pt>
                <c:pt idx="31">
                  <c:v>17</c:v>
                </c:pt>
                <c:pt idx="32">
                  <c:v>16</c:v>
                </c:pt>
                <c:pt idx="33">
                  <c:v>15</c:v>
                </c:pt>
                <c:pt idx="34">
                  <c:v>15</c:v>
                </c:pt>
                <c:pt idx="35">
                  <c:v>8</c:v>
                </c:pt>
                <c:pt idx="36">
                  <c:v>8</c:v>
                </c:pt>
                <c:pt idx="3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Лист1!$A$2:$A$632</c:f>
              <c:strCache>
                <c:ptCount val="63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</c:strCache>
            </c:strRef>
          </c:cat>
          <c:val>
            <c:numRef>
              <c:f>Лист1!$B$2:$B$632</c:f>
              <c:numCache>
                <c:formatCode>General</c:formatCode>
                <c:ptCount val="63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21.01.2022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10.501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24.309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+3971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404.556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3430138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15</a:t>
                </a:r>
                <a:r>
                  <a:rPr lang="en-US" b="1" dirty="0"/>
                  <a:t>.</a:t>
                </a:r>
                <a:r>
                  <a:rPr lang="ro-RO" b="1" dirty="0"/>
                  <a:t>367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2.617.518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6495620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369.770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02828701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28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13780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1614</cp:revision>
  <dcterms:modified xsi:type="dcterms:W3CDTF">2022-01-21T17:51:47Z</dcterms:modified>
</cp:coreProperties>
</file>