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58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53937531245667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Лист1!$A$3:$A$691</c:f>
              <c:strCache>
                <c:ptCount val="689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  <c:pt idx="648">
                  <c:v>18.12.2021</c:v>
                </c:pt>
                <c:pt idx="649">
                  <c:v>19.12.2021</c:v>
                </c:pt>
                <c:pt idx="650">
                  <c:v>20.12.2021</c:v>
                </c:pt>
                <c:pt idx="651">
                  <c:v>21.12.2021</c:v>
                </c:pt>
                <c:pt idx="652">
                  <c:v>22.12.2021</c:v>
                </c:pt>
                <c:pt idx="653">
                  <c:v>23.12.2021</c:v>
                </c:pt>
                <c:pt idx="654">
                  <c:v>24.12.2021</c:v>
                </c:pt>
                <c:pt idx="655">
                  <c:v>25.12.2021</c:v>
                </c:pt>
                <c:pt idx="656">
                  <c:v>26.12.2021</c:v>
                </c:pt>
                <c:pt idx="657">
                  <c:v>27.12.2021</c:v>
                </c:pt>
                <c:pt idx="658">
                  <c:v>28.12.2021</c:v>
                </c:pt>
                <c:pt idx="659">
                  <c:v>29.12.2021</c:v>
                </c:pt>
                <c:pt idx="660">
                  <c:v>30.12.2021</c:v>
                </c:pt>
                <c:pt idx="661">
                  <c:v>31.12.2021</c:v>
                </c:pt>
                <c:pt idx="662">
                  <c:v>01.01.2022</c:v>
                </c:pt>
                <c:pt idx="663">
                  <c:v>02.01.2022</c:v>
                </c:pt>
                <c:pt idx="664">
                  <c:v>03.01.2022</c:v>
                </c:pt>
                <c:pt idx="665">
                  <c:v>04.01.2022</c:v>
                </c:pt>
                <c:pt idx="666">
                  <c:v>05.01.2022</c:v>
                </c:pt>
                <c:pt idx="667">
                  <c:v>06.01.2022</c:v>
                </c:pt>
                <c:pt idx="668">
                  <c:v>07.01.2022</c:v>
                </c:pt>
                <c:pt idx="669">
                  <c:v>08.01.2022</c:v>
                </c:pt>
                <c:pt idx="670">
                  <c:v>09.01.2022</c:v>
                </c:pt>
                <c:pt idx="671">
                  <c:v>10.01.2022</c:v>
                </c:pt>
                <c:pt idx="672">
                  <c:v>11.01.2022</c:v>
                </c:pt>
                <c:pt idx="673">
                  <c:v>12.01.2022</c:v>
                </c:pt>
                <c:pt idx="674">
                  <c:v>13.01.2022</c:v>
                </c:pt>
                <c:pt idx="675">
                  <c:v>14.01.2022</c:v>
                </c:pt>
                <c:pt idx="676">
                  <c:v>15.01.2022</c:v>
                </c:pt>
                <c:pt idx="677">
                  <c:v>16.01.2022</c:v>
                </c:pt>
                <c:pt idx="678">
                  <c:v>17.01.2022</c:v>
                </c:pt>
                <c:pt idx="679">
                  <c:v>18.01.2022</c:v>
                </c:pt>
                <c:pt idx="680">
                  <c:v>19.01.2022</c:v>
                </c:pt>
                <c:pt idx="681">
                  <c:v>20.01.2022</c:v>
                </c:pt>
                <c:pt idx="682">
                  <c:v>21.01.2022</c:v>
                </c:pt>
                <c:pt idx="683">
                  <c:v>22.01.2022</c:v>
                </c:pt>
                <c:pt idx="684">
                  <c:v>23.01.2022</c:v>
                </c:pt>
                <c:pt idx="685">
                  <c:v>24.01.2022</c:v>
                </c:pt>
                <c:pt idx="686">
                  <c:v>25.01.2022</c:v>
                </c:pt>
                <c:pt idx="687">
                  <c:v>26.01.2022</c:v>
                </c:pt>
                <c:pt idx="688">
                  <c:v>27.01.2022</c:v>
                </c:pt>
              </c:strCache>
            </c:strRef>
          </c:cat>
          <c:val>
            <c:numRef>
              <c:f>Лист1!$B$3:$B$691</c:f>
              <c:numCache>
                <c:formatCode>General</c:formatCode>
                <c:ptCount val="689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  <c:pt idx="648">
                  <c:v>304</c:v>
                </c:pt>
                <c:pt idx="649">
                  <c:v>46</c:v>
                </c:pt>
                <c:pt idx="650">
                  <c:v>229</c:v>
                </c:pt>
                <c:pt idx="651">
                  <c:v>554</c:v>
                </c:pt>
                <c:pt idx="652">
                  <c:v>390</c:v>
                </c:pt>
                <c:pt idx="653">
                  <c:v>379</c:v>
                </c:pt>
                <c:pt idx="654">
                  <c:v>368</c:v>
                </c:pt>
                <c:pt idx="655">
                  <c:v>229</c:v>
                </c:pt>
                <c:pt idx="656">
                  <c:v>177</c:v>
                </c:pt>
                <c:pt idx="657">
                  <c:v>237</c:v>
                </c:pt>
                <c:pt idx="658">
                  <c:v>302</c:v>
                </c:pt>
                <c:pt idx="659">
                  <c:v>293</c:v>
                </c:pt>
                <c:pt idx="660">
                  <c:v>422</c:v>
                </c:pt>
                <c:pt idx="661">
                  <c:v>375</c:v>
                </c:pt>
                <c:pt idx="662">
                  <c:v>279</c:v>
                </c:pt>
                <c:pt idx="663">
                  <c:v>168</c:v>
                </c:pt>
                <c:pt idx="664">
                  <c:v>242</c:v>
                </c:pt>
                <c:pt idx="665">
                  <c:v>652</c:v>
                </c:pt>
                <c:pt idx="666">
                  <c:v>706</c:v>
                </c:pt>
                <c:pt idx="667">
                  <c:v>702</c:v>
                </c:pt>
                <c:pt idx="668">
                  <c:v>668</c:v>
                </c:pt>
                <c:pt idx="669">
                  <c:v>329</c:v>
                </c:pt>
                <c:pt idx="670">
                  <c:v>389</c:v>
                </c:pt>
                <c:pt idx="671">
                  <c:v>695</c:v>
                </c:pt>
                <c:pt idx="672">
                  <c:v>1139</c:v>
                </c:pt>
                <c:pt idx="673">
                  <c:v>1420</c:v>
                </c:pt>
                <c:pt idx="674">
                  <c:v>1503</c:v>
                </c:pt>
                <c:pt idx="675">
                  <c:v>1858</c:v>
                </c:pt>
                <c:pt idx="676">
                  <c:v>1015</c:v>
                </c:pt>
                <c:pt idx="677">
                  <c:v>1039</c:v>
                </c:pt>
                <c:pt idx="678">
                  <c:v>1783</c:v>
                </c:pt>
                <c:pt idx="679">
                  <c:v>2681</c:v>
                </c:pt>
                <c:pt idx="680">
                  <c:v>3255</c:v>
                </c:pt>
                <c:pt idx="681">
                  <c:v>3907</c:v>
                </c:pt>
                <c:pt idx="682">
                  <c:v>3971</c:v>
                </c:pt>
                <c:pt idx="683">
                  <c:v>2447</c:v>
                </c:pt>
                <c:pt idx="684">
                  <c:v>2394</c:v>
                </c:pt>
                <c:pt idx="685">
                  <c:v>2834</c:v>
                </c:pt>
                <c:pt idx="686">
                  <c:v>5138</c:v>
                </c:pt>
                <c:pt idx="687">
                  <c:v>6199</c:v>
                </c:pt>
                <c:pt idx="688">
                  <c:v>5366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Лист1!$A$2:$A$40</c:f>
              <c:strCache>
                <c:ptCount val="39"/>
                <c:pt idx="0">
                  <c:v>Chisinau</c:v>
                </c:pt>
                <c:pt idx="1">
                  <c:v>Transnistria</c:v>
                </c:pt>
                <c:pt idx="2">
                  <c:v>Ialoveni</c:v>
                </c:pt>
                <c:pt idx="3">
                  <c:v>Balti</c:v>
                </c:pt>
                <c:pt idx="4">
                  <c:v>Straseni</c:v>
                </c:pt>
                <c:pt idx="5">
                  <c:v>Ungheni</c:v>
                </c:pt>
                <c:pt idx="6">
                  <c:v>Comrat</c:v>
                </c:pt>
                <c:pt idx="7">
                  <c:v>Cahul</c:v>
                </c:pt>
                <c:pt idx="8">
                  <c:v>Rezina</c:v>
                </c:pt>
                <c:pt idx="9">
                  <c:v>Singerei</c:v>
                </c:pt>
                <c:pt idx="10">
                  <c:v>Soroca</c:v>
                </c:pt>
                <c:pt idx="11">
                  <c:v>Hincesti</c:v>
                </c:pt>
                <c:pt idx="12">
                  <c:v>Nisporeni</c:v>
                </c:pt>
                <c:pt idx="13">
                  <c:v>Orhei</c:v>
                </c:pt>
                <c:pt idx="14">
                  <c:v>Calarasi</c:v>
                </c:pt>
                <c:pt idx="15">
                  <c:v>Criuleni</c:v>
                </c:pt>
                <c:pt idx="16">
                  <c:v>Floresti</c:v>
                </c:pt>
                <c:pt idx="17">
                  <c:v>Briceni</c:v>
                </c:pt>
                <c:pt idx="18">
                  <c:v>Cimislia</c:v>
                </c:pt>
                <c:pt idx="19">
                  <c:v>Drochia</c:v>
                </c:pt>
                <c:pt idx="20">
                  <c:v>Edinet</c:v>
                </c:pt>
                <c:pt idx="21">
                  <c:v>Glodeni</c:v>
                </c:pt>
                <c:pt idx="22">
                  <c:v>Leova</c:v>
                </c:pt>
                <c:pt idx="23">
                  <c:v>Riscani</c:v>
                </c:pt>
                <c:pt idx="24">
                  <c:v>Anenii Noi</c:v>
                </c:pt>
                <c:pt idx="25">
                  <c:v>Falesti</c:v>
                </c:pt>
                <c:pt idx="26">
                  <c:v>Causeni</c:v>
                </c:pt>
                <c:pt idx="27">
                  <c:v>Stefan Voda</c:v>
                </c:pt>
                <c:pt idx="28">
                  <c:v>Taraclia</c:v>
                </c:pt>
                <c:pt idx="29">
                  <c:v>Telenesti</c:v>
                </c:pt>
                <c:pt idx="30">
                  <c:v>CeadirLunga</c:v>
                </c:pt>
                <c:pt idx="31">
                  <c:v>Cantemir</c:v>
                </c:pt>
                <c:pt idx="32">
                  <c:v>Dubasari</c:v>
                </c:pt>
                <c:pt idx="33">
                  <c:v>Basarabeasca</c:v>
                </c:pt>
                <c:pt idx="34">
                  <c:v>Donduseni</c:v>
                </c:pt>
                <c:pt idx="35">
                  <c:v>Ocnita</c:v>
                </c:pt>
                <c:pt idx="36">
                  <c:v>Vulcanesti</c:v>
                </c:pt>
                <c:pt idx="37">
                  <c:v>Soldanesti</c:v>
                </c:pt>
                <c:pt idx="38">
                  <c:v>Slobozia</c:v>
                </c:pt>
              </c:strCache>
            </c:strRef>
          </c:cat>
          <c:val>
            <c:numRef>
              <c:f>Лист1!$B$2:$B$40</c:f>
              <c:numCache>
                <c:formatCode>General</c:formatCode>
                <c:ptCount val="39"/>
                <c:pt idx="0">
                  <c:v>1969</c:v>
                </c:pt>
                <c:pt idx="1">
                  <c:v>959</c:v>
                </c:pt>
                <c:pt idx="2">
                  <c:v>183</c:v>
                </c:pt>
                <c:pt idx="3">
                  <c:v>150</c:v>
                </c:pt>
                <c:pt idx="4">
                  <c:v>120</c:v>
                </c:pt>
                <c:pt idx="5">
                  <c:v>117</c:v>
                </c:pt>
                <c:pt idx="6">
                  <c:v>114</c:v>
                </c:pt>
                <c:pt idx="7">
                  <c:v>109</c:v>
                </c:pt>
                <c:pt idx="8">
                  <c:v>105</c:v>
                </c:pt>
                <c:pt idx="9">
                  <c:v>104</c:v>
                </c:pt>
                <c:pt idx="10">
                  <c:v>99</c:v>
                </c:pt>
                <c:pt idx="11">
                  <c:v>87</c:v>
                </c:pt>
                <c:pt idx="12">
                  <c:v>81</c:v>
                </c:pt>
                <c:pt idx="13">
                  <c:v>81</c:v>
                </c:pt>
                <c:pt idx="14">
                  <c:v>78</c:v>
                </c:pt>
                <c:pt idx="15">
                  <c:v>72</c:v>
                </c:pt>
                <c:pt idx="16">
                  <c:v>69</c:v>
                </c:pt>
                <c:pt idx="17">
                  <c:v>65</c:v>
                </c:pt>
                <c:pt idx="18">
                  <c:v>61</c:v>
                </c:pt>
                <c:pt idx="19">
                  <c:v>58</c:v>
                </c:pt>
                <c:pt idx="20">
                  <c:v>57</c:v>
                </c:pt>
                <c:pt idx="21">
                  <c:v>56</c:v>
                </c:pt>
                <c:pt idx="22">
                  <c:v>53</c:v>
                </c:pt>
                <c:pt idx="23">
                  <c:v>53</c:v>
                </c:pt>
                <c:pt idx="24">
                  <c:v>50</c:v>
                </c:pt>
                <c:pt idx="25">
                  <c:v>49</c:v>
                </c:pt>
                <c:pt idx="26">
                  <c:v>48</c:v>
                </c:pt>
                <c:pt idx="27">
                  <c:v>44</c:v>
                </c:pt>
                <c:pt idx="28">
                  <c:v>41</c:v>
                </c:pt>
                <c:pt idx="29">
                  <c:v>41</c:v>
                </c:pt>
                <c:pt idx="30">
                  <c:v>34</c:v>
                </c:pt>
                <c:pt idx="31">
                  <c:v>32</c:v>
                </c:pt>
                <c:pt idx="32">
                  <c:v>28</c:v>
                </c:pt>
                <c:pt idx="33">
                  <c:v>27</c:v>
                </c:pt>
                <c:pt idx="34">
                  <c:v>27</c:v>
                </c:pt>
                <c:pt idx="35">
                  <c:v>25</c:v>
                </c:pt>
                <c:pt idx="36">
                  <c:v>10</c:v>
                </c:pt>
                <c:pt idx="37">
                  <c:v>8</c:v>
                </c:pt>
                <c:pt idx="3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Лист1!$A$2:$A$638</c:f>
              <c:strCache>
                <c:ptCount val="637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  <c:pt idx="596">
                  <c:v>18.12.2021</c:v>
                </c:pt>
                <c:pt idx="597">
                  <c:v>19.12.2021</c:v>
                </c:pt>
                <c:pt idx="598">
                  <c:v>20.12.2021</c:v>
                </c:pt>
                <c:pt idx="599">
                  <c:v>21.12.2021</c:v>
                </c:pt>
                <c:pt idx="600">
                  <c:v>22.12.2021</c:v>
                </c:pt>
                <c:pt idx="601">
                  <c:v>23.12.2021</c:v>
                </c:pt>
                <c:pt idx="602">
                  <c:v>24.12.2021</c:v>
                </c:pt>
                <c:pt idx="603">
                  <c:v>25.12.2021</c:v>
                </c:pt>
                <c:pt idx="604">
                  <c:v>26.12.2021</c:v>
                </c:pt>
                <c:pt idx="605">
                  <c:v>27.12.2021</c:v>
                </c:pt>
                <c:pt idx="606">
                  <c:v>28.12.2021</c:v>
                </c:pt>
                <c:pt idx="607">
                  <c:v>29.12.2021</c:v>
                </c:pt>
                <c:pt idx="608">
                  <c:v>30.12.2021</c:v>
                </c:pt>
                <c:pt idx="609">
                  <c:v>31.12.2021</c:v>
                </c:pt>
                <c:pt idx="610">
                  <c:v>01.01.2022</c:v>
                </c:pt>
                <c:pt idx="611">
                  <c:v>02.01.2022</c:v>
                </c:pt>
                <c:pt idx="612">
                  <c:v>03.01.2022</c:v>
                </c:pt>
                <c:pt idx="613">
                  <c:v>04.01.2022</c:v>
                </c:pt>
                <c:pt idx="614">
                  <c:v>05.01.2022</c:v>
                </c:pt>
                <c:pt idx="615">
                  <c:v>06.01.2022</c:v>
                </c:pt>
                <c:pt idx="616">
                  <c:v>07.01.0222</c:v>
                </c:pt>
                <c:pt idx="617">
                  <c:v>08.01.0222</c:v>
                </c:pt>
                <c:pt idx="618">
                  <c:v>09.01.2022</c:v>
                </c:pt>
                <c:pt idx="619">
                  <c:v>10.01.2022</c:v>
                </c:pt>
                <c:pt idx="620">
                  <c:v>11.01.2022</c:v>
                </c:pt>
                <c:pt idx="621">
                  <c:v>12.01.2022</c:v>
                </c:pt>
                <c:pt idx="622">
                  <c:v>13.01.2022</c:v>
                </c:pt>
                <c:pt idx="623">
                  <c:v>14.01.2022</c:v>
                </c:pt>
                <c:pt idx="624">
                  <c:v>15.01.2022</c:v>
                </c:pt>
                <c:pt idx="625">
                  <c:v>16.01.2022</c:v>
                </c:pt>
                <c:pt idx="626">
                  <c:v>17.01.2022</c:v>
                </c:pt>
                <c:pt idx="627">
                  <c:v>18.01.2022</c:v>
                </c:pt>
                <c:pt idx="628">
                  <c:v>19.01.2022</c:v>
                </c:pt>
                <c:pt idx="629">
                  <c:v>20.01.2022</c:v>
                </c:pt>
                <c:pt idx="630">
                  <c:v>21.01.2022</c:v>
                </c:pt>
                <c:pt idx="631">
                  <c:v>22.01.2022</c:v>
                </c:pt>
                <c:pt idx="632">
                  <c:v>23.01.2022</c:v>
                </c:pt>
                <c:pt idx="633">
                  <c:v>24.01.2022</c:v>
                </c:pt>
                <c:pt idx="634">
                  <c:v>25.01.2022</c:v>
                </c:pt>
                <c:pt idx="635">
                  <c:v>26.01.2022</c:v>
                </c:pt>
                <c:pt idx="636">
                  <c:v>27.01.2022</c:v>
                </c:pt>
              </c:strCache>
            </c:strRef>
          </c:cat>
          <c:val>
            <c:numRef>
              <c:f>Лист1!$B$2:$B$638</c:f>
              <c:numCache>
                <c:formatCode>General</c:formatCode>
                <c:ptCount val="637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  <c:pt idx="596">
                  <c:v>443</c:v>
                </c:pt>
                <c:pt idx="597">
                  <c:v>285</c:v>
                </c:pt>
                <c:pt idx="598">
                  <c:v>461</c:v>
                </c:pt>
                <c:pt idx="599">
                  <c:v>485</c:v>
                </c:pt>
                <c:pt idx="600">
                  <c:v>507</c:v>
                </c:pt>
                <c:pt idx="601">
                  <c:v>380</c:v>
                </c:pt>
                <c:pt idx="602">
                  <c:v>428</c:v>
                </c:pt>
                <c:pt idx="603">
                  <c:v>293</c:v>
                </c:pt>
                <c:pt idx="604">
                  <c:v>202</c:v>
                </c:pt>
                <c:pt idx="605">
                  <c:v>341</c:v>
                </c:pt>
                <c:pt idx="606">
                  <c:v>553</c:v>
                </c:pt>
                <c:pt idx="607">
                  <c:v>399</c:v>
                </c:pt>
                <c:pt idx="608">
                  <c:v>332</c:v>
                </c:pt>
                <c:pt idx="609">
                  <c:v>373</c:v>
                </c:pt>
                <c:pt idx="610">
                  <c:v>299</c:v>
                </c:pt>
                <c:pt idx="611">
                  <c:v>81</c:v>
                </c:pt>
                <c:pt idx="612">
                  <c:v>59</c:v>
                </c:pt>
                <c:pt idx="613">
                  <c:v>257</c:v>
                </c:pt>
                <c:pt idx="614">
                  <c:v>296</c:v>
                </c:pt>
                <c:pt idx="615">
                  <c:v>346</c:v>
                </c:pt>
                <c:pt idx="616">
                  <c:v>276</c:v>
                </c:pt>
                <c:pt idx="617">
                  <c:v>52</c:v>
                </c:pt>
                <c:pt idx="618">
                  <c:v>228</c:v>
                </c:pt>
                <c:pt idx="619">
                  <c:v>471</c:v>
                </c:pt>
                <c:pt idx="620">
                  <c:v>318</c:v>
                </c:pt>
                <c:pt idx="621">
                  <c:v>418</c:v>
                </c:pt>
                <c:pt idx="622">
                  <c:v>331</c:v>
                </c:pt>
                <c:pt idx="623">
                  <c:v>311</c:v>
                </c:pt>
                <c:pt idx="624">
                  <c:v>347</c:v>
                </c:pt>
                <c:pt idx="625">
                  <c:v>385</c:v>
                </c:pt>
                <c:pt idx="626">
                  <c:v>295</c:v>
                </c:pt>
                <c:pt idx="627">
                  <c:v>529</c:v>
                </c:pt>
                <c:pt idx="628">
                  <c:v>645</c:v>
                </c:pt>
                <c:pt idx="629">
                  <c:v>766</c:v>
                </c:pt>
                <c:pt idx="630">
                  <c:v>631</c:v>
                </c:pt>
                <c:pt idx="631">
                  <c:v>735</c:v>
                </c:pt>
                <c:pt idx="632">
                  <c:v>488</c:v>
                </c:pt>
                <c:pt idx="633">
                  <c:v>843</c:v>
                </c:pt>
                <c:pt idx="634">
                  <c:v>1343</c:v>
                </c:pt>
                <c:pt idx="635">
                  <c:v>1694</c:v>
                </c:pt>
                <c:pt idx="636">
                  <c:v>1618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27.01.2022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10.600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41.867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+5366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34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428.934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686798654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17</a:t>
                </a:r>
                <a:r>
                  <a:rPr lang="en-US" b="1" dirty="0"/>
                  <a:t>.</a:t>
                </a:r>
                <a:r>
                  <a:rPr lang="ro-RO" b="1" dirty="0"/>
                  <a:t>065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890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2.703.194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-117244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4555652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376.491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1618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96738011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57834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+392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110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190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92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36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223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13862</TotalTime>
  <Words>266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1620</cp:revision>
  <dcterms:modified xsi:type="dcterms:W3CDTF">2022-01-27T18:47:12Z</dcterms:modified>
</cp:coreProperties>
</file>