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9802092988273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Лист1!$A$3:$A$664</c:f>
              <c:strCache>
                <c:ptCount val="662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</c:strCache>
            </c:strRef>
          </c:cat>
          <c:val>
            <c:numRef>
              <c:f>Лист1!$B$3:$B$664</c:f>
              <c:numCache>
                <c:formatCode>General</c:formatCode>
                <c:ptCount val="662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Лист1!$A$2:$A$32</c:f>
              <c:strCache>
                <c:ptCount val="31"/>
                <c:pt idx="0">
                  <c:v>Transnistria</c:v>
                </c:pt>
                <c:pt idx="1">
                  <c:v>Chisinau</c:v>
                </c:pt>
                <c:pt idx="2">
                  <c:v>Briceni</c:v>
                </c:pt>
                <c:pt idx="3">
                  <c:v>Ungheni</c:v>
                </c:pt>
                <c:pt idx="4">
                  <c:v>Soroca</c:v>
                </c:pt>
                <c:pt idx="5">
                  <c:v>Taraclia</c:v>
                </c:pt>
                <c:pt idx="6">
                  <c:v>Cahul</c:v>
                </c:pt>
                <c:pt idx="7">
                  <c:v>Hincesti</c:v>
                </c:pt>
                <c:pt idx="8">
                  <c:v>Anenii Noi</c:v>
                </c:pt>
                <c:pt idx="9">
                  <c:v>Causeni</c:v>
                </c:pt>
                <c:pt idx="10">
                  <c:v>Ialoveni</c:v>
                </c:pt>
                <c:pt idx="11">
                  <c:v>Orhei</c:v>
                </c:pt>
                <c:pt idx="12">
                  <c:v>Comrat</c:v>
                </c:pt>
                <c:pt idx="13">
                  <c:v>Drochia</c:v>
                </c:pt>
                <c:pt idx="14">
                  <c:v>Rezina</c:v>
                </c:pt>
                <c:pt idx="15">
                  <c:v>Singerei</c:v>
                </c:pt>
                <c:pt idx="16">
                  <c:v>Cimislia</c:v>
                </c:pt>
                <c:pt idx="17">
                  <c:v>Stefan Voda</c:v>
                </c:pt>
                <c:pt idx="18">
                  <c:v>Cantemir</c:v>
                </c:pt>
                <c:pt idx="19">
                  <c:v>Criuleni</c:v>
                </c:pt>
                <c:pt idx="20">
                  <c:v>Donduseni</c:v>
                </c:pt>
                <c:pt idx="21">
                  <c:v>Glodeni</c:v>
                </c:pt>
                <c:pt idx="22">
                  <c:v>Nisporeni</c:v>
                </c:pt>
                <c:pt idx="23">
                  <c:v>Straseni</c:v>
                </c:pt>
                <c:pt idx="24">
                  <c:v>Balti</c:v>
                </c:pt>
                <c:pt idx="25">
                  <c:v>Basarabeasca</c:v>
                </c:pt>
                <c:pt idx="26">
                  <c:v>Drochia </c:v>
                </c:pt>
                <c:pt idx="27">
                  <c:v>Edinet</c:v>
                </c:pt>
                <c:pt idx="28">
                  <c:v>Leova</c:v>
                </c:pt>
                <c:pt idx="29">
                  <c:v>Ocnita</c:v>
                </c:pt>
                <c:pt idx="30">
                  <c:v>Vulcanesti</c:v>
                </c:pt>
              </c:strCache>
            </c:strRef>
          </c:cat>
          <c:val>
            <c:numRef>
              <c:f>Лист1!$B$2:$B$32</c:f>
              <c:numCache>
                <c:formatCode>General</c:formatCode>
                <c:ptCount val="31"/>
                <c:pt idx="0">
                  <c:v>136</c:v>
                </c:pt>
                <c:pt idx="1">
                  <c:v>128</c:v>
                </c:pt>
                <c:pt idx="2">
                  <c:v>12</c:v>
                </c:pt>
                <c:pt idx="3">
                  <c:v>9</c:v>
                </c:pt>
                <c:pt idx="4">
                  <c:v>8</c:v>
                </c:pt>
                <c:pt idx="5">
                  <c:v>8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3</c:v>
                </c:pt>
                <c:pt idx="17">
                  <c:v>3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Лист1!$A$2:$A$611</c:f>
              <c:strCache>
                <c:ptCount val="61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</c:strCache>
            </c:strRef>
          </c:cat>
          <c:val>
            <c:numRef>
              <c:f>Лист1!$B$2:$B$611</c:f>
              <c:numCache>
                <c:formatCode>General</c:formatCode>
                <c:ptCount val="61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31.12.202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10.275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4.030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+375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9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376.155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10860084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</a:t>
                </a:r>
                <a:r>
                  <a:rPr lang="en-US" b="1" dirty="0"/>
                  <a:t>.</a:t>
                </a:r>
                <a:r>
                  <a:rPr lang="ro-RO" b="1" dirty="0"/>
                  <a:t>704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2.406.926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5250712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362.429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+373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50344965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</a:t>
                </a:r>
                <a:r>
                  <a:rPr lang="ro-RO" sz="8800" dirty="0"/>
                  <a:t>21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13428</TotalTime>
  <Words>268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1592</cp:revision>
  <dcterms:modified xsi:type="dcterms:W3CDTF">2021-12-31T20:34:27Z</dcterms:modified>
</cp:coreProperties>
</file>