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58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40712511654548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Лист1!$A$3:$A$697</c:f>
              <c:strCache>
                <c:ptCount val="695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  <c:pt idx="665">
                  <c:v>04.01.2022</c:v>
                </c:pt>
                <c:pt idx="666">
                  <c:v>05.01.2022</c:v>
                </c:pt>
                <c:pt idx="667">
                  <c:v>06.01.2022</c:v>
                </c:pt>
                <c:pt idx="668">
                  <c:v>07.01.2022</c:v>
                </c:pt>
                <c:pt idx="669">
                  <c:v>08.01.2022</c:v>
                </c:pt>
                <c:pt idx="670">
                  <c:v>09.01.2022</c:v>
                </c:pt>
                <c:pt idx="671">
                  <c:v>10.01.2022</c:v>
                </c:pt>
                <c:pt idx="672">
                  <c:v>11.01.2022</c:v>
                </c:pt>
                <c:pt idx="673">
                  <c:v>12.01.2022</c:v>
                </c:pt>
                <c:pt idx="674">
                  <c:v>13.01.2022</c:v>
                </c:pt>
                <c:pt idx="675">
                  <c:v>14.01.2022</c:v>
                </c:pt>
                <c:pt idx="676">
                  <c:v>15.01.2022</c:v>
                </c:pt>
                <c:pt idx="677">
                  <c:v>16.01.2022</c:v>
                </c:pt>
                <c:pt idx="678">
                  <c:v>17.01.2022</c:v>
                </c:pt>
                <c:pt idx="679">
                  <c:v>18.01.2022</c:v>
                </c:pt>
                <c:pt idx="680">
                  <c:v>19.01.2022</c:v>
                </c:pt>
                <c:pt idx="681">
                  <c:v>20.01.2022</c:v>
                </c:pt>
                <c:pt idx="682">
                  <c:v>21.01.2022</c:v>
                </c:pt>
                <c:pt idx="683">
                  <c:v>22.01.2022</c:v>
                </c:pt>
                <c:pt idx="684">
                  <c:v>23.01.2022</c:v>
                </c:pt>
                <c:pt idx="685">
                  <c:v>24.01.2022</c:v>
                </c:pt>
                <c:pt idx="686">
                  <c:v>25.01.2022</c:v>
                </c:pt>
                <c:pt idx="687">
                  <c:v>26.01.2022</c:v>
                </c:pt>
                <c:pt idx="688">
                  <c:v>27.01.2022</c:v>
                </c:pt>
                <c:pt idx="689">
                  <c:v>28.01.2022</c:v>
                </c:pt>
                <c:pt idx="690">
                  <c:v>29.01.2022</c:v>
                </c:pt>
                <c:pt idx="691">
                  <c:v>30.01.20222</c:v>
                </c:pt>
                <c:pt idx="692">
                  <c:v>31.01.2022</c:v>
                </c:pt>
                <c:pt idx="693">
                  <c:v>01.02.2022</c:v>
                </c:pt>
                <c:pt idx="694">
                  <c:v>02.02.2022</c:v>
                </c:pt>
              </c:strCache>
            </c:strRef>
          </c:cat>
          <c:val>
            <c:numRef>
              <c:f>Лист1!$B$3:$B$697</c:f>
              <c:numCache>
                <c:formatCode>General</c:formatCode>
                <c:ptCount val="695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  <c:pt idx="665">
                  <c:v>652</c:v>
                </c:pt>
                <c:pt idx="666">
                  <c:v>706</c:v>
                </c:pt>
                <c:pt idx="667">
                  <c:v>702</c:v>
                </c:pt>
                <c:pt idx="668">
                  <c:v>668</c:v>
                </c:pt>
                <c:pt idx="669">
                  <c:v>329</c:v>
                </c:pt>
                <c:pt idx="670">
                  <c:v>389</c:v>
                </c:pt>
                <c:pt idx="671">
                  <c:v>695</c:v>
                </c:pt>
                <c:pt idx="672">
                  <c:v>1139</c:v>
                </c:pt>
                <c:pt idx="673">
                  <c:v>1420</c:v>
                </c:pt>
                <c:pt idx="674">
                  <c:v>1503</c:v>
                </c:pt>
                <c:pt idx="675">
                  <c:v>1858</c:v>
                </c:pt>
                <c:pt idx="676">
                  <c:v>1015</c:v>
                </c:pt>
                <c:pt idx="677">
                  <c:v>1039</c:v>
                </c:pt>
                <c:pt idx="678">
                  <c:v>1783</c:v>
                </c:pt>
                <c:pt idx="679">
                  <c:v>2681</c:v>
                </c:pt>
                <c:pt idx="680">
                  <c:v>3255</c:v>
                </c:pt>
                <c:pt idx="681">
                  <c:v>3907</c:v>
                </c:pt>
                <c:pt idx="682">
                  <c:v>3971</c:v>
                </c:pt>
                <c:pt idx="683">
                  <c:v>2447</c:v>
                </c:pt>
                <c:pt idx="684">
                  <c:v>2394</c:v>
                </c:pt>
                <c:pt idx="685">
                  <c:v>2834</c:v>
                </c:pt>
                <c:pt idx="686">
                  <c:v>5138</c:v>
                </c:pt>
                <c:pt idx="687">
                  <c:v>6199</c:v>
                </c:pt>
                <c:pt idx="688">
                  <c:v>5366</c:v>
                </c:pt>
                <c:pt idx="689">
                  <c:v>5615</c:v>
                </c:pt>
                <c:pt idx="690">
                  <c:v>3700</c:v>
                </c:pt>
                <c:pt idx="691">
                  <c:v>2449</c:v>
                </c:pt>
                <c:pt idx="692">
                  <c:v>4348</c:v>
                </c:pt>
                <c:pt idx="693">
                  <c:v>4794</c:v>
                </c:pt>
                <c:pt idx="694">
                  <c:v>5255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Chisinau</c:v>
                </c:pt>
                <c:pt idx="1">
                  <c:v>Transnistria</c:v>
                </c:pt>
                <c:pt idx="2">
                  <c:v>Balti</c:v>
                </c:pt>
                <c:pt idx="3">
                  <c:v>Straseni</c:v>
                </c:pt>
                <c:pt idx="4">
                  <c:v>Singerei</c:v>
                </c:pt>
                <c:pt idx="5">
                  <c:v>Anenii Noi</c:v>
                </c:pt>
                <c:pt idx="6">
                  <c:v>Nisporeni</c:v>
                </c:pt>
                <c:pt idx="7">
                  <c:v>Cahul</c:v>
                </c:pt>
                <c:pt idx="8">
                  <c:v>Edinet</c:v>
                </c:pt>
                <c:pt idx="9">
                  <c:v>Ialoveni</c:v>
                </c:pt>
                <c:pt idx="10">
                  <c:v>Ungheni</c:v>
                </c:pt>
                <c:pt idx="11">
                  <c:v>Orhei</c:v>
                </c:pt>
                <c:pt idx="12">
                  <c:v>Briceni</c:v>
                </c:pt>
                <c:pt idx="13">
                  <c:v>Drochia</c:v>
                </c:pt>
                <c:pt idx="14">
                  <c:v>Floresti</c:v>
                </c:pt>
                <c:pt idx="15">
                  <c:v>Calarasi</c:v>
                </c:pt>
                <c:pt idx="16">
                  <c:v>Cimislia</c:v>
                </c:pt>
                <c:pt idx="17">
                  <c:v>Soroca</c:v>
                </c:pt>
                <c:pt idx="18">
                  <c:v>Rezina</c:v>
                </c:pt>
                <c:pt idx="19">
                  <c:v>Criuleni</c:v>
                </c:pt>
                <c:pt idx="20">
                  <c:v>Ceadir Lunga</c:v>
                </c:pt>
                <c:pt idx="21">
                  <c:v>Ocnita</c:v>
                </c:pt>
                <c:pt idx="22">
                  <c:v>Telenesti</c:v>
                </c:pt>
                <c:pt idx="23">
                  <c:v>Causeni</c:v>
                </c:pt>
                <c:pt idx="24">
                  <c:v>Hincesti</c:v>
                </c:pt>
                <c:pt idx="25">
                  <c:v>Dubasari</c:v>
                </c:pt>
                <c:pt idx="26">
                  <c:v>Riscani</c:v>
                </c:pt>
                <c:pt idx="27">
                  <c:v>Comrat</c:v>
                </c:pt>
                <c:pt idx="28">
                  <c:v>Falesti</c:v>
                </c:pt>
                <c:pt idx="29">
                  <c:v>Taraclia</c:v>
                </c:pt>
                <c:pt idx="30">
                  <c:v>Glodeni</c:v>
                </c:pt>
                <c:pt idx="31">
                  <c:v>Stefan Voda</c:v>
                </c:pt>
                <c:pt idx="32">
                  <c:v>Basarabeasca</c:v>
                </c:pt>
                <c:pt idx="33">
                  <c:v>Donduseni</c:v>
                </c:pt>
                <c:pt idx="34">
                  <c:v>Leova</c:v>
                </c:pt>
                <c:pt idx="35">
                  <c:v>Soldanesti</c:v>
                </c:pt>
                <c:pt idx="36">
                  <c:v>Cantemir</c:v>
                </c:pt>
                <c:pt idx="37">
                  <c:v>Vulcanesti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2258</c:v>
                </c:pt>
                <c:pt idx="1">
                  <c:v>1066</c:v>
                </c:pt>
                <c:pt idx="2">
                  <c:v>139</c:v>
                </c:pt>
                <c:pt idx="3">
                  <c:v>112</c:v>
                </c:pt>
                <c:pt idx="4">
                  <c:v>111</c:v>
                </c:pt>
                <c:pt idx="5">
                  <c:v>107</c:v>
                </c:pt>
                <c:pt idx="6">
                  <c:v>107</c:v>
                </c:pt>
                <c:pt idx="7">
                  <c:v>99</c:v>
                </c:pt>
                <c:pt idx="8">
                  <c:v>82</c:v>
                </c:pt>
                <c:pt idx="9">
                  <c:v>82</c:v>
                </c:pt>
                <c:pt idx="10">
                  <c:v>75</c:v>
                </c:pt>
                <c:pt idx="11">
                  <c:v>63</c:v>
                </c:pt>
                <c:pt idx="12">
                  <c:v>57</c:v>
                </c:pt>
                <c:pt idx="13">
                  <c:v>57</c:v>
                </c:pt>
                <c:pt idx="14">
                  <c:v>56</c:v>
                </c:pt>
                <c:pt idx="15">
                  <c:v>54</c:v>
                </c:pt>
                <c:pt idx="16">
                  <c:v>53</c:v>
                </c:pt>
                <c:pt idx="17">
                  <c:v>52</c:v>
                </c:pt>
                <c:pt idx="18">
                  <c:v>51</c:v>
                </c:pt>
                <c:pt idx="19">
                  <c:v>45</c:v>
                </c:pt>
                <c:pt idx="20">
                  <c:v>42</c:v>
                </c:pt>
                <c:pt idx="21">
                  <c:v>42</c:v>
                </c:pt>
                <c:pt idx="22">
                  <c:v>42</c:v>
                </c:pt>
                <c:pt idx="23">
                  <c:v>36</c:v>
                </c:pt>
                <c:pt idx="24">
                  <c:v>35</c:v>
                </c:pt>
                <c:pt idx="25">
                  <c:v>32</c:v>
                </c:pt>
                <c:pt idx="26">
                  <c:v>32</c:v>
                </c:pt>
                <c:pt idx="27">
                  <c:v>31</c:v>
                </c:pt>
                <c:pt idx="28">
                  <c:v>30</c:v>
                </c:pt>
                <c:pt idx="29">
                  <c:v>28</c:v>
                </c:pt>
                <c:pt idx="30">
                  <c:v>27</c:v>
                </c:pt>
                <c:pt idx="31">
                  <c:v>27</c:v>
                </c:pt>
                <c:pt idx="32">
                  <c:v>25</c:v>
                </c:pt>
                <c:pt idx="33">
                  <c:v>24</c:v>
                </c:pt>
                <c:pt idx="34">
                  <c:v>22</c:v>
                </c:pt>
                <c:pt idx="35">
                  <c:v>20</c:v>
                </c:pt>
                <c:pt idx="36">
                  <c:v>17</c:v>
                </c:pt>
                <c:pt idx="37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Лист1!$A$2:$A$644</c:f>
              <c:strCache>
                <c:ptCount val="643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02.01.2022</c:v>
                </c:pt>
                <c:pt idx="612">
                  <c:v>03.01.2022</c:v>
                </c:pt>
                <c:pt idx="613">
                  <c:v>04.01.2022</c:v>
                </c:pt>
                <c:pt idx="614">
                  <c:v>05.01.2022</c:v>
                </c:pt>
                <c:pt idx="615">
                  <c:v>06.01.2022</c:v>
                </c:pt>
                <c:pt idx="616">
                  <c:v>07.01.0222</c:v>
                </c:pt>
                <c:pt idx="617">
                  <c:v>08.01.0222</c:v>
                </c:pt>
                <c:pt idx="618">
                  <c:v>09.01.2022</c:v>
                </c:pt>
                <c:pt idx="619">
                  <c:v>10.01.2022</c:v>
                </c:pt>
                <c:pt idx="620">
                  <c:v>11.01.2022</c:v>
                </c:pt>
                <c:pt idx="621">
                  <c:v>12.01.2022</c:v>
                </c:pt>
                <c:pt idx="622">
                  <c:v>13.01.2022</c:v>
                </c:pt>
                <c:pt idx="623">
                  <c:v>14.01.2022</c:v>
                </c:pt>
                <c:pt idx="624">
                  <c:v>15.01.2022</c:v>
                </c:pt>
                <c:pt idx="625">
                  <c:v>16.01.2022</c:v>
                </c:pt>
                <c:pt idx="626">
                  <c:v>17.01.2022</c:v>
                </c:pt>
                <c:pt idx="627">
                  <c:v>18.01.2022</c:v>
                </c:pt>
                <c:pt idx="628">
                  <c:v>19.01.2022</c:v>
                </c:pt>
                <c:pt idx="629">
                  <c:v>20.01.2022</c:v>
                </c:pt>
                <c:pt idx="630">
                  <c:v>21.01.2022</c:v>
                </c:pt>
                <c:pt idx="631">
                  <c:v>22.01.2022</c:v>
                </c:pt>
                <c:pt idx="632">
                  <c:v>23.01.2022</c:v>
                </c:pt>
                <c:pt idx="633">
                  <c:v>24.01.2022</c:v>
                </c:pt>
                <c:pt idx="634">
                  <c:v>25.01.2022</c:v>
                </c:pt>
                <c:pt idx="635">
                  <c:v>26.01.2022</c:v>
                </c:pt>
                <c:pt idx="636">
                  <c:v>27.01.2022</c:v>
                </c:pt>
                <c:pt idx="637">
                  <c:v>28.01.2022</c:v>
                </c:pt>
                <c:pt idx="638">
                  <c:v>29.01.2022</c:v>
                </c:pt>
                <c:pt idx="639">
                  <c:v>30.01.2022</c:v>
                </c:pt>
                <c:pt idx="640">
                  <c:v>31.01.2022</c:v>
                </c:pt>
                <c:pt idx="641">
                  <c:v>01.02.2022</c:v>
                </c:pt>
                <c:pt idx="642">
                  <c:v>02.02.2022</c:v>
                </c:pt>
              </c:strCache>
            </c:strRef>
          </c:cat>
          <c:val>
            <c:numRef>
              <c:f>Лист1!$B$2:$B$644</c:f>
              <c:numCache>
                <c:formatCode>General</c:formatCode>
                <c:ptCount val="643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  <c:pt idx="613">
                  <c:v>257</c:v>
                </c:pt>
                <c:pt idx="614">
                  <c:v>296</c:v>
                </c:pt>
                <c:pt idx="615">
                  <c:v>346</c:v>
                </c:pt>
                <c:pt idx="616">
                  <c:v>276</c:v>
                </c:pt>
                <c:pt idx="617">
                  <c:v>52</c:v>
                </c:pt>
                <c:pt idx="618">
                  <c:v>228</c:v>
                </c:pt>
                <c:pt idx="619">
                  <c:v>471</c:v>
                </c:pt>
                <c:pt idx="620">
                  <c:v>318</c:v>
                </c:pt>
                <c:pt idx="621">
                  <c:v>418</c:v>
                </c:pt>
                <c:pt idx="622">
                  <c:v>331</c:v>
                </c:pt>
                <c:pt idx="623">
                  <c:v>311</c:v>
                </c:pt>
                <c:pt idx="624">
                  <c:v>347</c:v>
                </c:pt>
                <c:pt idx="625">
                  <c:v>385</c:v>
                </c:pt>
                <c:pt idx="626">
                  <c:v>295</c:v>
                </c:pt>
                <c:pt idx="627">
                  <c:v>529</c:v>
                </c:pt>
                <c:pt idx="628">
                  <c:v>645</c:v>
                </c:pt>
                <c:pt idx="629">
                  <c:v>766</c:v>
                </c:pt>
                <c:pt idx="630">
                  <c:v>631</c:v>
                </c:pt>
                <c:pt idx="631">
                  <c:v>735</c:v>
                </c:pt>
                <c:pt idx="632">
                  <c:v>488</c:v>
                </c:pt>
                <c:pt idx="633">
                  <c:v>843</c:v>
                </c:pt>
                <c:pt idx="634">
                  <c:v>1343</c:v>
                </c:pt>
                <c:pt idx="635">
                  <c:v>1694</c:v>
                </c:pt>
                <c:pt idx="636">
                  <c:v>1618</c:v>
                </c:pt>
                <c:pt idx="637">
                  <c:v>1952</c:v>
                </c:pt>
                <c:pt idx="638">
                  <c:v>2940</c:v>
                </c:pt>
                <c:pt idx="639">
                  <c:v>1315</c:v>
                </c:pt>
                <c:pt idx="640">
                  <c:v>2052</c:v>
                </c:pt>
                <c:pt idx="641">
                  <c:v>3725</c:v>
                </c:pt>
                <c:pt idx="642">
                  <c:v>4520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02.02..2022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10.718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51.406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+5255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21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455.095</a:t>
                </a: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605501929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17.166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882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2.791.866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-117244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94387371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392.995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4520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919723173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57834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+405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128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160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117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</a:t>
                </a:r>
                <a:r>
                  <a:rPr lang="ro-RO" sz="8800" dirty="0"/>
                  <a:t>29</a:t>
                </a:r>
                <a:endParaRPr lang="ro-RO" sz="8800" b="1"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179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13940</TotalTime>
  <Words>266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1626</cp:revision>
  <dcterms:modified xsi:type="dcterms:W3CDTF">2022-02-02T19:09:49Z</dcterms:modified>
</cp:coreProperties>
</file>