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58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Лист1!$A$3:$A$724</c:f>
              <c:strCache>
                <c:ptCount val="722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</c:strCache>
            </c:strRef>
          </c:cat>
          <c:val>
            <c:numRef>
              <c:f>Лист1!$B$3:$B$724</c:f>
              <c:numCache>
                <c:formatCode>General</c:formatCode>
                <c:ptCount val="72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Лист1!$A$2:$A$39</c:f>
              <c:strCache>
                <c:ptCount val="38"/>
                <c:pt idx="0">
                  <c:v>Chisinau</c:v>
                </c:pt>
                <c:pt idx="1">
                  <c:v>Transnistria</c:v>
                </c:pt>
                <c:pt idx="2">
                  <c:v>Balti</c:v>
                </c:pt>
                <c:pt idx="3">
                  <c:v>Briceni</c:v>
                </c:pt>
                <c:pt idx="4">
                  <c:v>Edinet</c:v>
                </c:pt>
                <c:pt idx="5">
                  <c:v>Anenii Noi</c:v>
                </c:pt>
                <c:pt idx="6">
                  <c:v>Causeni</c:v>
                </c:pt>
                <c:pt idx="7">
                  <c:v>Cahul</c:v>
                </c:pt>
                <c:pt idx="8">
                  <c:v>Calarasi</c:v>
                </c:pt>
                <c:pt idx="9">
                  <c:v>Criuleni</c:v>
                </c:pt>
                <c:pt idx="10">
                  <c:v>Dubasari</c:v>
                </c:pt>
                <c:pt idx="11">
                  <c:v>Ceadir-Lunga</c:v>
                </c:pt>
                <c:pt idx="12">
                  <c:v>Singerei</c:v>
                </c:pt>
                <c:pt idx="13">
                  <c:v>Drochia</c:v>
                </c:pt>
                <c:pt idx="14">
                  <c:v>Glodeni</c:v>
                </c:pt>
                <c:pt idx="15">
                  <c:v>Straseni</c:v>
                </c:pt>
                <c:pt idx="16">
                  <c:v>Cimislia</c:v>
                </c:pt>
                <c:pt idx="17">
                  <c:v>Donduseni</c:v>
                </c:pt>
                <c:pt idx="18">
                  <c:v>Comrat</c:v>
                </c:pt>
                <c:pt idx="19">
                  <c:v>Falesti</c:v>
                </c:pt>
                <c:pt idx="20">
                  <c:v>Leova</c:v>
                </c:pt>
                <c:pt idx="21">
                  <c:v>Ocnita</c:v>
                </c:pt>
                <c:pt idx="22">
                  <c:v>Chisinau </c:v>
                </c:pt>
                <c:pt idx="23">
                  <c:v>Floresti</c:v>
                </c:pt>
                <c:pt idx="24">
                  <c:v>Hincesti</c:v>
                </c:pt>
                <c:pt idx="25">
                  <c:v>Ialoveni</c:v>
                </c:pt>
                <c:pt idx="26">
                  <c:v>Orhei</c:v>
                </c:pt>
                <c:pt idx="27">
                  <c:v>Ungheni</c:v>
                </c:pt>
                <c:pt idx="28">
                  <c:v>Riscani</c:v>
                </c:pt>
                <c:pt idx="29">
                  <c:v>Cantemir</c:v>
                </c:pt>
                <c:pt idx="30">
                  <c:v>Stefan Voda</c:v>
                </c:pt>
                <c:pt idx="31">
                  <c:v>Taraclia</c:v>
                </c:pt>
                <c:pt idx="32">
                  <c:v>Transnistria </c:v>
                </c:pt>
                <c:pt idx="33">
                  <c:v>Vulcanesti</c:v>
                </c:pt>
                <c:pt idx="34">
                  <c:v>Nisporeni</c:v>
                </c:pt>
                <c:pt idx="35">
                  <c:v>Soroca</c:v>
                </c:pt>
                <c:pt idx="36">
                  <c:v>Rezina</c:v>
                </c:pt>
                <c:pt idx="37">
                  <c:v>Basarabeasca</c:v>
                </c:pt>
              </c:strCache>
            </c:strRef>
          </c:cat>
          <c:val>
            <c:numRef>
              <c:f>Лист1!$B$2:$B$39</c:f>
              <c:numCache>
                <c:formatCode>General</c:formatCode>
                <c:ptCount val="38"/>
                <c:pt idx="0">
                  <c:v>209</c:v>
                </c:pt>
                <c:pt idx="1">
                  <c:v>52</c:v>
                </c:pt>
                <c:pt idx="2">
                  <c:v>25</c:v>
                </c:pt>
                <c:pt idx="3">
                  <c:v>22</c:v>
                </c:pt>
                <c:pt idx="4">
                  <c:v>21</c:v>
                </c:pt>
                <c:pt idx="5">
                  <c:v>20</c:v>
                </c:pt>
                <c:pt idx="6">
                  <c:v>13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11</c:v>
                </c:pt>
                <c:pt idx="11">
                  <c:v>10</c:v>
                </c:pt>
                <c:pt idx="12">
                  <c:v>10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8</c:v>
                </c:pt>
                <c:pt idx="17">
                  <c:v>8</c:v>
                </c:pt>
                <c:pt idx="18">
                  <c:v>7</c:v>
                </c:pt>
                <c:pt idx="19">
                  <c:v>7</c:v>
                </c:pt>
                <c:pt idx="20">
                  <c:v>7</c:v>
                </c:pt>
                <c:pt idx="21">
                  <c:v>7</c:v>
                </c:pt>
                <c:pt idx="22">
                  <c:v>6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Лист1!$A$2:$A$671</c:f>
              <c:strCache>
                <c:ptCount val="670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</c:strCache>
            </c:strRef>
          </c:cat>
          <c:val>
            <c:numRef>
              <c:f>Лист1!$B$2:$B$671</c:f>
              <c:numCache>
                <c:formatCode>General</c:formatCode>
                <c:ptCount val="670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01.03.2022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12.926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+570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27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502.956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21638486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7477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5440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3.036.542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62326893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478.895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1351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621297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+43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6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15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105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11.242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14236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1656</cp:revision>
  <dcterms:modified xsi:type="dcterms:W3CDTF">2022-03-02T06:37:32Z</dcterms:modified>
</cp:coreProperties>
</file>