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32" d="100"/>
          <a:sy n="32" d="100"/>
        </p:scale>
        <p:origin x="632" y="2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25075381571965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Лист1!$A$3:$A$737</c:f>
              <c:strCache>
                <c:ptCount val="735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</c:strCache>
            </c:strRef>
          </c:cat>
          <c:val>
            <c:numRef>
              <c:f>Лист1!$B$3:$B$737</c:f>
              <c:numCache>
                <c:formatCode>General</c:formatCode>
                <c:ptCount val="735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Лист1!$A$2:$A$31</c:f>
              <c:strCache>
                <c:ptCount val="30"/>
                <c:pt idx="0">
                  <c:v>Transnistria</c:v>
                </c:pt>
                <c:pt idx="1">
                  <c:v>Chisinau</c:v>
                </c:pt>
                <c:pt idx="2">
                  <c:v>Balti</c:v>
                </c:pt>
                <c:pt idx="3">
                  <c:v>Ocnita</c:v>
                </c:pt>
                <c:pt idx="4">
                  <c:v>Leova</c:v>
                </c:pt>
                <c:pt idx="5">
                  <c:v>Anenii Noi</c:v>
                </c:pt>
                <c:pt idx="6">
                  <c:v>Riscani</c:v>
                </c:pt>
                <c:pt idx="7">
                  <c:v>Drochia</c:v>
                </c:pt>
                <c:pt idx="8">
                  <c:v>Rezina</c:v>
                </c:pt>
                <c:pt idx="9">
                  <c:v>Ialoveni</c:v>
                </c:pt>
                <c:pt idx="10">
                  <c:v>Falesti</c:v>
                </c:pt>
                <c:pt idx="11">
                  <c:v>Basarabeasca</c:v>
                </c:pt>
                <c:pt idx="12">
                  <c:v>Dubasari</c:v>
                </c:pt>
                <c:pt idx="13">
                  <c:v>Hincesti</c:v>
                </c:pt>
                <c:pt idx="14">
                  <c:v>Soroca</c:v>
                </c:pt>
                <c:pt idx="15">
                  <c:v>Cahul</c:v>
                </c:pt>
                <c:pt idx="16">
                  <c:v>Criuleni</c:v>
                </c:pt>
                <c:pt idx="17">
                  <c:v>Edinet</c:v>
                </c:pt>
                <c:pt idx="18">
                  <c:v>Floresti</c:v>
                </c:pt>
                <c:pt idx="19">
                  <c:v>Straseni</c:v>
                </c:pt>
                <c:pt idx="20">
                  <c:v>Ungheni</c:v>
                </c:pt>
                <c:pt idx="21">
                  <c:v>Briceni</c:v>
                </c:pt>
                <c:pt idx="22">
                  <c:v>Calarasi</c:v>
                </c:pt>
                <c:pt idx="23">
                  <c:v>Causeni</c:v>
                </c:pt>
                <c:pt idx="24">
                  <c:v>Donduseni</c:v>
                </c:pt>
                <c:pt idx="25">
                  <c:v>Glodeni</c:v>
                </c:pt>
                <c:pt idx="26">
                  <c:v>Orhei</c:v>
                </c:pt>
                <c:pt idx="27">
                  <c:v>Singerei</c:v>
                </c:pt>
                <c:pt idx="28">
                  <c:v>Soldanesti</c:v>
                </c:pt>
                <c:pt idx="29">
                  <c:v>Vulcanesti</c:v>
                </c:pt>
              </c:strCache>
            </c:strRef>
          </c:cat>
          <c:val>
            <c:numRef>
              <c:f>Лист1!$B$2:$B$31</c:f>
              <c:numCache>
                <c:formatCode>General</c:formatCode>
                <c:ptCount val="30"/>
                <c:pt idx="0">
                  <c:v>141</c:v>
                </c:pt>
                <c:pt idx="1">
                  <c:v>97</c:v>
                </c:pt>
                <c:pt idx="2">
                  <c:v>16</c:v>
                </c:pt>
                <c:pt idx="3">
                  <c:v>11</c:v>
                </c:pt>
                <c:pt idx="4">
                  <c:v>10</c:v>
                </c:pt>
                <c:pt idx="5">
                  <c:v>7</c:v>
                </c:pt>
                <c:pt idx="6">
                  <c:v>7</c:v>
                </c:pt>
                <c:pt idx="7">
                  <c:v>6</c:v>
                </c:pt>
                <c:pt idx="8">
                  <c:v>6</c:v>
                </c:pt>
                <c:pt idx="9">
                  <c:v>5</c:v>
                </c:pt>
                <c:pt idx="10">
                  <c:v>4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Лист1!$A$2:$A$684</c:f>
              <c:strCache>
                <c:ptCount val="683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</c:strCache>
            </c:strRef>
          </c:cat>
          <c:val>
            <c:numRef>
              <c:f>Лист1!$B$2:$B$684</c:f>
              <c:numCache>
                <c:formatCode>General</c:formatCode>
                <c:ptCount val="683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14.03.2022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5.706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+343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4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508.578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930672323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3657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3262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3.094.224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704093702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491.634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641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355821150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+10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8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0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10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77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11.357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+7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14385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1669</cp:revision>
  <dcterms:modified xsi:type="dcterms:W3CDTF">2022-03-14T18:31:50Z</dcterms:modified>
</cp:coreProperties>
</file>