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Лист1!$A$3:$A$738</c:f>
              <c:strCache>
                <c:ptCount val="736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</c:strCache>
            </c:strRef>
          </c:cat>
          <c:val>
            <c:numRef>
              <c:f>Лист1!$B$3:$B$738</c:f>
              <c:numCache>
                <c:formatCode>General</c:formatCode>
                <c:ptCount val="73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Лист1!$A$2:$A$36</c:f>
              <c:strCache>
                <c:ptCount val="35"/>
                <c:pt idx="0">
                  <c:v>Chisinau</c:v>
                </c:pt>
                <c:pt idx="1">
                  <c:v>Briceni</c:v>
                </c:pt>
                <c:pt idx="2">
                  <c:v>Balti</c:v>
                </c:pt>
                <c:pt idx="3">
                  <c:v>Transnistria</c:v>
                </c:pt>
                <c:pt idx="4">
                  <c:v>Straseni</c:v>
                </c:pt>
                <c:pt idx="5">
                  <c:v>Ialoveni</c:v>
                </c:pt>
                <c:pt idx="6">
                  <c:v>Ocnita</c:v>
                </c:pt>
                <c:pt idx="7">
                  <c:v>Orhei</c:v>
                </c:pt>
                <c:pt idx="8">
                  <c:v>Anenii Noi</c:v>
                </c:pt>
                <c:pt idx="9">
                  <c:v>Calarasi</c:v>
                </c:pt>
                <c:pt idx="10">
                  <c:v>Drochia</c:v>
                </c:pt>
                <c:pt idx="11">
                  <c:v>Riscani</c:v>
                </c:pt>
                <c:pt idx="12">
                  <c:v>Cahul</c:v>
                </c:pt>
                <c:pt idx="13">
                  <c:v>Ungheni</c:v>
                </c:pt>
                <c:pt idx="14">
                  <c:v>Edinet</c:v>
                </c:pt>
                <c:pt idx="15">
                  <c:v>Floresti</c:v>
                </c:pt>
                <c:pt idx="16">
                  <c:v>Singerei</c:v>
                </c:pt>
                <c:pt idx="17">
                  <c:v>Basarabeasca</c:v>
                </c:pt>
                <c:pt idx="18">
                  <c:v>Cimislia</c:v>
                </c:pt>
                <c:pt idx="19">
                  <c:v>Causeni</c:v>
                </c:pt>
                <c:pt idx="20">
                  <c:v>Glodeni</c:v>
                </c:pt>
                <c:pt idx="21">
                  <c:v>Leova</c:v>
                </c:pt>
                <c:pt idx="22">
                  <c:v>Falesti</c:v>
                </c:pt>
                <c:pt idx="23">
                  <c:v>Nisporeni</c:v>
                </c:pt>
                <c:pt idx="24">
                  <c:v>Soroca</c:v>
                </c:pt>
                <c:pt idx="25">
                  <c:v>Taraclia</c:v>
                </c:pt>
                <c:pt idx="26">
                  <c:v>Criuleni</c:v>
                </c:pt>
                <c:pt idx="27">
                  <c:v>Donduseni</c:v>
                </c:pt>
                <c:pt idx="28">
                  <c:v>Dubasari</c:v>
                </c:pt>
                <c:pt idx="29">
                  <c:v>Rezina</c:v>
                </c:pt>
                <c:pt idx="30">
                  <c:v>Soldanesti</c:v>
                </c:pt>
                <c:pt idx="31">
                  <c:v>Telenesti</c:v>
                </c:pt>
                <c:pt idx="32">
                  <c:v>Cantemir</c:v>
                </c:pt>
                <c:pt idx="33">
                  <c:v>Comrat</c:v>
                </c:pt>
                <c:pt idx="34">
                  <c:v>Vulcanesti</c:v>
                </c:pt>
              </c:strCache>
            </c:strRef>
          </c:cat>
          <c:val>
            <c:numRef>
              <c:f>Лист1!$B$2:$B$36</c:f>
              <c:numCache>
                <c:formatCode>General</c:formatCode>
                <c:ptCount val="35"/>
                <c:pt idx="0">
                  <c:v>123</c:v>
                </c:pt>
                <c:pt idx="1">
                  <c:v>22</c:v>
                </c:pt>
                <c:pt idx="2">
                  <c:v>17</c:v>
                </c:pt>
                <c:pt idx="3">
                  <c:v>14</c:v>
                </c:pt>
                <c:pt idx="4">
                  <c:v>13</c:v>
                </c:pt>
                <c:pt idx="5">
                  <c:v>12</c:v>
                </c:pt>
                <c:pt idx="6">
                  <c:v>12</c:v>
                </c:pt>
                <c:pt idx="7">
                  <c:v>10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8</c:v>
                </c:pt>
                <c:pt idx="12">
                  <c:v>7</c:v>
                </c:pt>
                <c:pt idx="13">
                  <c:v>7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Лист1!$A$2:$A$685</c:f>
              <c:strCache>
                <c:ptCount val="684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</c:strCache>
            </c:strRef>
          </c:cat>
          <c:val>
            <c:numRef>
              <c:f>Лист1!$B$2:$B$685</c:f>
              <c:numCache>
                <c:formatCode>General</c:formatCode>
                <c:ptCount val="684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15.03.2022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5.206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+339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13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508.917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86384256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6245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5248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3.100.469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77845328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492.462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828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96361730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+18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15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63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11.368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14391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1670</cp:revision>
  <dcterms:modified xsi:type="dcterms:W3CDTF">2022-03-16T04:13:28Z</dcterms:modified>
</cp:coreProperties>
</file>