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63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Лист1!$A$3:$A$739</c:f>
              <c:strCache>
                <c:ptCount val="73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  <c:pt idx="729">
                  <c:v>09.03.2022</c:v>
                </c:pt>
                <c:pt idx="730">
                  <c:v>10.03.2022</c:v>
                </c:pt>
                <c:pt idx="731">
                  <c:v>11.03.2022</c:v>
                </c:pt>
                <c:pt idx="732">
                  <c:v>12.03.2022</c:v>
                </c:pt>
                <c:pt idx="733">
                  <c:v>13.03.2022</c:v>
                </c:pt>
                <c:pt idx="734">
                  <c:v>14.03.2022</c:v>
                </c:pt>
                <c:pt idx="735">
                  <c:v>15.03.2022</c:v>
                </c:pt>
                <c:pt idx="736">
                  <c:v>16.03.2022</c:v>
                </c:pt>
              </c:strCache>
            </c:strRef>
          </c:cat>
          <c:val>
            <c:numRef>
              <c:f>Лист1!$B$3:$B$739</c:f>
              <c:numCache>
                <c:formatCode>General</c:formatCode>
                <c:ptCount val="73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  <c:pt idx="729">
                  <c:v>459</c:v>
                </c:pt>
                <c:pt idx="730">
                  <c:v>347</c:v>
                </c:pt>
                <c:pt idx="731">
                  <c:v>571</c:v>
                </c:pt>
                <c:pt idx="732">
                  <c:v>395</c:v>
                </c:pt>
                <c:pt idx="733">
                  <c:v>241</c:v>
                </c:pt>
                <c:pt idx="734">
                  <c:v>343</c:v>
                </c:pt>
                <c:pt idx="735">
                  <c:v>339</c:v>
                </c:pt>
                <c:pt idx="736">
                  <c:v>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Briceni</c:v>
                </c:pt>
                <c:pt idx="4">
                  <c:v>Anenii Noi</c:v>
                </c:pt>
                <c:pt idx="5">
                  <c:v>Edinet</c:v>
                </c:pt>
                <c:pt idx="6">
                  <c:v>Floresti</c:v>
                </c:pt>
                <c:pt idx="7">
                  <c:v>Straseni</c:v>
                </c:pt>
                <c:pt idx="8">
                  <c:v>Falesti</c:v>
                </c:pt>
                <c:pt idx="9">
                  <c:v>Ialoveni</c:v>
                </c:pt>
                <c:pt idx="10">
                  <c:v>Comrat</c:v>
                </c:pt>
                <c:pt idx="11">
                  <c:v>Orhei</c:v>
                </c:pt>
                <c:pt idx="12">
                  <c:v>Riscani</c:v>
                </c:pt>
                <c:pt idx="13">
                  <c:v>Basarabeasca</c:v>
                </c:pt>
                <c:pt idx="14">
                  <c:v>Cahul</c:v>
                </c:pt>
                <c:pt idx="15">
                  <c:v>Calarasi</c:v>
                </c:pt>
                <c:pt idx="16">
                  <c:v>Ceadir-Lunga</c:v>
                </c:pt>
                <c:pt idx="17">
                  <c:v>Ocnita</c:v>
                </c:pt>
                <c:pt idx="18">
                  <c:v>Rezina</c:v>
                </c:pt>
                <c:pt idx="19">
                  <c:v>Soroca</c:v>
                </c:pt>
                <c:pt idx="20">
                  <c:v>Ungheni</c:v>
                </c:pt>
                <c:pt idx="21">
                  <c:v>Causeni</c:v>
                </c:pt>
                <c:pt idx="22">
                  <c:v>Cimislia</c:v>
                </c:pt>
                <c:pt idx="23">
                  <c:v>Criuleni</c:v>
                </c:pt>
                <c:pt idx="24">
                  <c:v>Drochia</c:v>
                </c:pt>
                <c:pt idx="25">
                  <c:v>Glodeni</c:v>
                </c:pt>
                <c:pt idx="26">
                  <c:v>Hincesti</c:v>
                </c:pt>
                <c:pt idx="27">
                  <c:v>Singerei</c:v>
                </c:pt>
                <c:pt idx="28">
                  <c:v>Stefan Voda</c:v>
                </c:pt>
                <c:pt idx="29">
                  <c:v>Cantemir</c:v>
                </c:pt>
                <c:pt idx="30">
                  <c:v>Donduseni</c:v>
                </c:pt>
                <c:pt idx="31">
                  <c:v>Taraclia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254</c:v>
                </c:pt>
                <c:pt idx="1">
                  <c:v>78</c:v>
                </c:pt>
                <c:pt idx="2">
                  <c:v>12</c:v>
                </c:pt>
                <c:pt idx="3">
                  <c:v>12</c:v>
                </c:pt>
                <c:pt idx="4">
                  <c:v>9</c:v>
                </c:pt>
                <c:pt idx="5">
                  <c:v>7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Лист1!$A$2:$A$686</c:f>
              <c:strCache>
                <c:ptCount val="68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  <c:pt idx="677">
                  <c:v>09.03.2022</c:v>
                </c:pt>
                <c:pt idx="678">
                  <c:v>10.03.2022</c:v>
                </c:pt>
                <c:pt idx="679">
                  <c:v>11.03.2022</c:v>
                </c:pt>
                <c:pt idx="680">
                  <c:v>12.03.2022</c:v>
                </c:pt>
                <c:pt idx="681">
                  <c:v>13.03.2022</c:v>
                </c:pt>
                <c:pt idx="682">
                  <c:v>14.03.2022</c:v>
                </c:pt>
                <c:pt idx="683">
                  <c:v>15.03.2022</c:v>
                </c:pt>
                <c:pt idx="684">
                  <c:v>16.03.2022</c:v>
                </c:pt>
              </c:strCache>
            </c:strRef>
          </c:cat>
          <c:val>
            <c:numRef>
              <c:f>Лист1!$B$2:$B$686</c:f>
              <c:numCache>
                <c:formatCode>General</c:formatCode>
                <c:ptCount val="68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  <c:pt idx="677">
                  <c:v>539</c:v>
                </c:pt>
                <c:pt idx="678">
                  <c:v>1547</c:v>
                </c:pt>
                <c:pt idx="679">
                  <c:v>1334</c:v>
                </c:pt>
                <c:pt idx="680">
                  <c:v>749</c:v>
                </c:pt>
                <c:pt idx="681">
                  <c:v>712</c:v>
                </c:pt>
                <c:pt idx="682">
                  <c:v>641</c:v>
                </c:pt>
                <c:pt idx="683">
                  <c:v>828</c:v>
                </c:pt>
                <c:pt idx="684">
                  <c:v>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16.03.2022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11.373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4.967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+450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509.367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39737161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4879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3.105.348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757358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493.146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684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67411455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</a:t>
                </a:r>
                <a:r>
                  <a:rPr lang="ro-RO" sz="8800" dirty="0"/>
                  <a:t>6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14398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1671</cp:revision>
  <dcterms:modified xsi:type="dcterms:W3CDTF">2022-03-17T04:13:05Z</dcterms:modified>
</cp:coreProperties>
</file>