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2" d="100"/>
          <a:sy n="32" d="100"/>
        </p:scale>
        <p:origin x="632" y="2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Лист1!$A$3:$A$740</c:f>
              <c:strCache>
                <c:ptCount val="738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  <c:pt idx="714">
                  <c:v>22.02.2022</c:v>
                </c:pt>
                <c:pt idx="715">
                  <c:v>23.02.2022</c:v>
                </c:pt>
                <c:pt idx="716">
                  <c:v>24.02.2022</c:v>
                </c:pt>
                <c:pt idx="717">
                  <c:v>25.02.2022</c:v>
                </c:pt>
                <c:pt idx="718">
                  <c:v>26.02.2022</c:v>
                </c:pt>
                <c:pt idx="719">
                  <c:v>27.02.2022</c:v>
                </c:pt>
                <c:pt idx="720">
                  <c:v>28.02.2022</c:v>
                </c:pt>
                <c:pt idx="721">
                  <c:v>01.03.2022</c:v>
                </c:pt>
                <c:pt idx="722">
                  <c:v>02.03.2022</c:v>
                </c:pt>
                <c:pt idx="723">
                  <c:v>03.03.2022</c:v>
                </c:pt>
                <c:pt idx="724">
                  <c:v>04.03.2022</c:v>
                </c:pt>
                <c:pt idx="725">
                  <c:v>05.03.2022</c:v>
                </c:pt>
                <c:pt idx="726">
                  <c:v>06.03.2022</c:v>
                </c:pt>
                <c:pt idx="727">
                  <c:v>07.03.2022</c:v>
                </c:pt>
                <c:pt idx="728">
                  <c:v>08.03.2022</c:v>
                </c:pt>
                <c:pt idx="729">
                  <c:v>09.03.2022</c:v>
                </c:pt>
                <c:pt idx="730">
                  <c:v>10.03.2022</c:v>
                </c:pt>
                <c:pt idx="731">
                  <c:v>11.03.2022</c:v>
                </c:pt>
                <c:pt idx="732">
                  <c:v>12.03.2022</c:v>
                </c:pt>
                <c:pt idx="733">
                  <c:v>13.03.2022</c:v>
                </c:pt>
                <c:pt idx="734">
                  <c:v>14.03.2022</c:v>
                </c:pt>
                <c:pt idx="735">
                  <c:v>15.03.2022</c:v>
                </c:pt>
                <c:pt idx="736">
                  <c:v>16.03.2022</c:v>
                </c:pt>
                <c:pt idx="737">
                  <c:v>17.03.2022</c:v>
                </c:pt>
              </c:strCache>
            </c:strRef>
          </c:cat>
          <c:val>
            <c:numRef>
              <c:f>Лист1!$B$3:$B$740</c:f>
              <c:numCache>
                <c:formatCode>General</c:formatCode>
                <c:ptCount val="738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  <c:pt idx="714">
                  <c:v>970</c:v>
                </c:pt>
                <c:pt idx="715">
                  <c:v>1069</c:v>
                </c:pt>
                <c:pt idx="716">
                  <c:v>1129</c:v>
                </c:pt>
                <c:pt idx="717">
                  <c:v>668</c:v>
                </c:pt>
                <c:pt idx="718">
                  <c:v>500</c:v>
                </c:pt>
                <c:pt idx="719">
                  <c:v>488</c:v>
                </c:pt>
                <c:pt idx="720">
                  <c:v>586</c:v>
                </c:pt>
                <c:pt idx="721">
                  <c:v>570</c:v>
                </c:pt>
                <c:pt idx="722">
                  <c:v>734</c:v>
                </c:pt>
                <c:pt idx="723">
                  <c:v>617</c:v>
                </c:pt>
                <c:pt idx="724">
                  <c:v>568</c:v>
                </c:pt>
                <c:pt idx="725">
                  <c:v>518</c:v>
                </c:pt>
                <c:pt idx="726">
                  <c:v>251</c:v>
                </c:pt>
                <c:pt idx="727">
                  <c:v>352</c:v>
                </c:pt>
                <c:pt idx="728">
                  <c:v>226</c:v>
                </c:pt>
                <c:pt idx="729">
                  <c:v>459</c:v>
                </c:pt>
                <c:pt idx="730">
                  <c:v>347</c:v>
                </c:pt>
                <c:pt idx="731">
                  <c:v>571</c:v>
                </c:pt>
                <c:pt idx="732">
                  <c:v>395</c:v>
                </c:pt>
                <c:pt idx="733">
                  <c:v>241</c:v>
                </c:pt>
                <c:pt idx="734">
                  <c:v>343</c:v>
                </c:pt>
                <c:pt idx="735">
                  <c:v>339</c:v>
                </c:pt>
                <c:pt idx="736">
                  <c:v>450</c:v>
                </c:pt>
                <c:pt idx="737">
                  <c:v>467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974344266569327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Лист1!$A$2:$A$32</c:f>
              <c:strCache>
                <c:ptCount val="31"/>
                <c:pt idx="0">
                  <c:v>Transnistria</c:v>
                </c:pt>
                <c:pt idx="1">
                  <c:v>Chisinau</c:v>
                </c:pt>
                <c:pt idx="2">
                  <c:v>Leova</c:v>
                </c:pt>
                <c:pt idx="3">
                  <c:v>Anenii Noi</c:v>
                </c:pt>
                <c:pt idx="4">
                  <c:v>Briceni</c:v>
                </c:pt>
                <c:pt idx="5">
                  <c:v>Balti</c:v>
                </c:pt>
                <c:pt idx="6">
                  <c:v>Ocnita</c:v>
                </c:pt>
                <c:pt idx="7">
                  <c:v>Singerei</c:v>
                </c:pt>
                <c:pt idx="8">
                  <c:v>Stefan Voda</c:v>
                </c:pt>
                <c:pt idx="9">
                  <c:v>Calarasi</c:v>
                </c:pt>
                <c:pt idx="10">
                  <c:v>Comrat</c:v>
                </c:pt>
                <c:pt idx="11">
                  <c:v>Donduseni</c:v>
                </c:pt>
                <c:pt idx="12">
                  <c:v>Drochia</c:v>
                </c:pt>
                <c:pt idx="13">
                  <c:v>Falesti</c:v>
                </c:pt>
                <c:pt idx="14">
                  <c:v>Ceadir-Lunga</c:v>
                </c:pt>
                <c:pt idx="15">
                  <c:v>Edinet</c:v>
                </c:pt>
                <c:pt idx="16">
                  <c:v>Ialoveni</c:v>
                </c:pt>
                <c:pt idx="17">
                  <c:v>Soroca</c:v>
                </c:pt>
                <c:pt idx="18">
                  <c:v>Cimislia</c:v>
                </c:pt>
                <c:pt idx="19">
                  <c:v>Criuleni</c:v>
                </c:pt>
                <c:pt idx="20">
                  <c:v>Dubasari</c:v>
                </c:pt>
                <c:pt idx="21">
                  <c:v>Floresti</c:v>
                </c:pt>
                <c:pt idx="22">
                  <c:v>Hincesti</c:v>
                </c:pt>
                <c:pt idx="23">
                  <c:v>Orhei</c:v>
                </c:pt>
                <c:pt idx="24">
                  <c:v>Cantemir</c:v>
                </c:pt>
                <c:pt idx="25">
                  <c:v>Causeni</c:v>
                </c:pt>
                <c:pt idx="26">
                  <c:v>Falesti </c:v>
                </c:pt>
                <c:pt idx="27">
                  <c:v>Glodeni</c:v>
                </c:pt>
                <c:pt idx="28">
                  <c:v>Rezina</c:v>
                </c:pt>
                <c:pt idx="29">
                  <c:v>Taraclia</c:v>
                </c:pt>
                <c:pt idx="30">
                  <c:v>Ungheni</c:v>
                </c:pt>
              </c:strCache>
            </c:strRef>
          </c:cat>
          <c:val>
            <c:numRef>
              <c:f>Лист1!$B$2:$B$32</c:f>
              <c:numCache>
                <c:formatCode>General</c:formatCode>
                <c:ptCount val="31"/>
                <c:pt idx="0">
                  <c:v>243</c:v>
                </c:pt>
                <c:pt idx="1">
                  <c:v>112</c:v>
                </c:pt>
                <c:pt idx="2">
                  <c:v>14</c:v>
                </c:pt>
                <c:pt idx="3">
                  <c:v>11</c:v>
                </c:pt>
                <c:pt idx="4">
                  <c:v>11</c:v>
                </c:pt>
                <c:pt idx="5">
                  <c:v>9</c:v>
                </c:pt>
                <c:pt idx="6">
                  <c:v>6</c:v>
                </c:pt>
                <c:pt idx="7">
                  <c:v>5</c:v>
                </c:pt>
                <c:pt idx="8">
                  <c:v>5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Лист1!$A$2:$A$687</c:f>
              <c:strCache>
                <c:ptCount val="68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  <c:pt idx="662">
                  <c:v>22.02.2022</c:v>
                </c:pt>
                <c:pt idx="663">
                  <c:v>23.02.2022</c:v>
                </c:pt>
                <c:pt idx="664">
                  <c:v>24.02.2022</c:v>
                </c:pt>
                <c:pt idx="665">
                  <c:v>25.02.2022</c:v>
                </c:pt>
                <c:pt idx="666">
                  <c:v>26.02.2022</c:v>
                </c:pt>
                <c:pt idx="667">
                  <c:v>27.02.2022</c:v>
                </c:pt>
                <c:pt idx="668">
                  <c:v>28.02.2022</c:v>
                </c:pt>
                <c:pt idx="669">
                  <c:v>01.03.2022</c:v>
                </c:pt>
                <c:pt idx="670">
                  <c:v>02.03.2022</c:v>
                </c:pt>
                <c:pt idx="671">
                  <c:v>03.03.2022</c:v>
                </c:pt>
                <c:pt idx="672">
                  <c:v>04.03.2022</c:v>
                </c:pt>
                <c:pt idx="673">
                  <c:v>05.03.2022</c:v>
                </c:pt>
                <c:pt idx="674">
                  <c:v>06.03.2022</c:v>
                </c:pt>
                <c:pt idx="675">
                  <c:v>07,03.2022</c:v>
                </c:pt>
                <c:pt idx="676">
                  <c:v>08.03.2022</c:v>
                </c:pt>
                <c:pt idx="677">
                  <c:v>09.03.2022</c:v>
                </c:pt>
                <c:pt idx="678">
                  <c:v>10.03.2022</c:v>
                </c:pt>
                <c:pt idx="679">
                  <c:v>11.03.2022</c:v>
                </c:pt>
                <c:pt idx="680">
                  <c:v>12.03.2022</c:v>
                </c:pt>
                <c:pt idx="681">
                  <c:v>13.03.2022</c:v>
                </c:pt>
                <c:pt idx="682">
                  <c:v>14.03.2022</c:v>
                </c:pt>
                <c:pt idx="683">
                  <c:v>15.03.2022</c:v>
                </c:pt>
                <c:pt idx="684">
                  <c:v>16.03.2022</c:v>
                </c:pt>
                <c:pt idx="685">
                  <c:v>17.03.2022</c:v>
                </c:pt>
              </c:strCache>
            </c:strRef>
          </c:cat>
          <c:val>
            <c:numRef>
              <c:f>Лист1!$B$2:$B$687</c:f>
              <c:numCache>
                <c:formatCode>General</c:formatCode>
                <c:ptCount val="68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  <c:pt idx="662">
                  <c:v>1900</c:v>
                </c:pt>
                <c:pt idx="663">
                  <c:v>1410</c:v>
                </c:pt>
                <c:pt idx="664">
                  <c:v>1279</c:v>
                </c:pt>
                <c:pt idx="665">
                  <c:v>947</c:v>
                </c:pt>
                <c:pt idx="666">
                  <c:v>1431</c:v>
                </c:pt>
                <c:pt idx="667">
                  <c:v>723</c:v>
                </c:pt>
                <c:pt idx="668">
                  <c:v>903</c:v>
                </c:pt>
                <c:pt idx="669">
                  <c:v>1351</c:v>
                </c:pt>
                <c:pt idx="670">
                  <c:v>1413</c:v>
                </c:pt>
                <c:pt idx="671">
                  <c:v>1277</c:v>
                </c:pt>
                <c:pt idx="672">
                  <c:v>1607</c:v>
                </c:pt>
                <c:pt idx="673">
                  <c:v>1141</c:v>
                </c:pt>
                <c:pt idx="674">
                  <c:v>310</c:v>
                </c:pt>
                <c:pt idx="675">
                  <c:v>660</c:v>
                </c:pt>
                <c:pt idx="676">
                  <c:v>809</c:v>
                </c:pt>
                <c:pt idx="677">
                  <c:v>539</c:v>
                </c:pt>
                <c:pt idx="678">
                  <c:v>1547</c:v>
                </c:pt>
                <c:pt idx="679">
                  <c:v>1334</c:v>
                </c:pt>
                <c:pt idx="680">
                  <c:v>749</c:v>
                </c:pt>
                <c:pt idx="681">
                  <c:v>712</c:v>
                </c:pt>
                <c:pt idx="682">
                  <c:v>641</c:v>
                </c:pt>
                <c:pt idx="683">
                  <c:v>828</c:v>
                </c:pt>
                <c:pt idx="684">
                  <c:v>684</c:v>
                </c:pt>
                <c:pt idx="685">
                  <c:v>651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17.03.2022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11.378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4.778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93699" y="250475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+467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509.834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80458765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00371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4560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3.109.908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8028536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493.797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651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6782475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  </a:t>
                </a:r>
                <a:r>
                  <a:rPr lang="ro-RO" sz="8800" dirty="0"/>
                  <a:t>6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14405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1672</cp:revision>
  <dcterms:modified xsi:type="dcterms:W3CDTF">2022-03-18T04:17:23Z</dcterms:modified>
</cp:coreProperties>
</file>