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32" d="100"/>
          <a:sy n="32" d="100"/>
        </p:scale>
        <p:origin x="632" y="2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25075381571965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Лист1!$A$3:$A$746</c:f>
              <c:strCache>
                <c:ptCount val="744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  <c:pt idx="652">
                  <c:v>22.12.2021</c:v>
                </c:pt>
                <c:pt idx="653">
                  <c:v>23.12.2021</c:v>
                </c:pt>
                <c:pt idx="654">
                  <c:v>24.12.2021</c:v>
                </c:pt>
                <c:pt idx="655">
                  <c:v>25.12.2021</c:v>
                </c:pt>
                <c:pt idx="656">
                  <c:v>26.12.2021</c:v>
                </c:pt>
                <c:pt idx="657">
                  <c:v>27.12.2021</c:v>
                </c:pt>
                <c:pt idx="658">
                  <c:v>28.12.2021</c:v>
                </c:pt>
                <c:pt idx="659">
                  <c:v>29.12.2021</c:v>
                </c:pt>
                <c:pt idx="660">
                  <c:v>30.12.2021</c:v>
                </c:pt>
                <c:pt idx="661">
                  <c:v>31.12.2021</c:v>
                </c:pt>
                <c:pt idx="662">
                  <c:v>01.01.2022</c:v>
                </c:pt>
                <c:pt idx="663">
                  <c:v>02.01.2022</c:v>
                </c:pt>
                <c:pt idx="664">
                  <c:v>03.01.2022</c:v>
                </c:pt>
                <c:pt idx="665">
                  <c:v>04.01.2022</c:v>
                </c:pt>
                <c:pt idx="666">
                  <c:v>05.01.2022</c:v>
                </c:pt>
                <c:pt idx="667">
                  <c:v>06.01.2022</c:v>
                </c:pt>
                <c:pt idx="668">
                  <c:v>07.01.2022</c:v>
                </c:pt>
                <c:pt idx="669">
                  <c:v>08.01.2022</c:v>
                </c:pt>
                <c:pt idx="670">
                  <c:v>09.01.2022</c:v>
                </c:pt>
                <c:pt idx="671">
                  <c:v>10.01.2022</c:v>
                </c:pt>
                <c:pt idx="672">
                  <c:v>11.01.2022</c:v>
                </c:pt>
                <c:pt idx="673">
                  <c:v>12.01.2022</c:v>
                </c:pt>
                <c:pt idx="674">
                  <c:v>13.01.2022</c:v>
                </c:pt>
                <c:pt idx="675">
                  <c:v>14.01.2022</c:v>
                </c:pt>
                <c:pt idx="676">
                  <c:v>15.01.2022</c:v>
                </c:pt>
                <c:pt idx="677">
                  <c:v>16.01.2022</c:v>
                </c:pt>
                <c:pt idx="678">
                  <c:v>17.01.2022</c:v>
                </c:pt>
                <c:pt idx="679">
                  <c:v>18.01.2022</c:v>
                </c:pt>
                <c:pt idx="680">
                  <c:v>19.01.2022</c:v>
                </c:pt>
                <c:pt idx="681">
                  <c:v>20.01.2022</c:v>
                </c:pt>
                <c:pt idx="682">
                  <c:v>21.01.2022</c:v>
                </c:pt>
                <c:pt idx="683">
                  <c:v>22.01.2022</c:v>
                </c:pt>
                <c:pt idx="684">
                  <c:v>23.01.2022</c:v>
                </c:pt>
                <c:pt idx="685">
                  <c:v>24.01.2022</c:v>
                </c:pt>
                <c:pt idx="686">
                  <c:v>25.01.2022</c:v>
                </c:pt>
                <c:pt idx="687">
                  <c:v>26.01.2022</c:v>
                </c:pt>
                <c:pt idx="688">
                  <c:v>27.01.2022</c:v>
                </c:pt>
                <c:pt idx="689">
                  <c:v>28.01.2022</c:v>
                </c:pt>
                <c:pt idx="690">
                  <c:v>29.01.2022</c:v>
                </c:pt>
                <c:pt idx="691">
                  <c:v>30.01.20222</c:v>
                </c:pt>
                <c:pt idx="692">
                  <c:v>31.01.2022</c:v>
                </c:pt>
                <c:pt idx="693">
                  <c:v>01.02.2022</c:v>
                </c:pt>
                <c:pt idx="694">
                  <c:v>02.02.2022</c:v>
                </c:pt>
                <c:pt idx="695">
                  <c:v>03.02.2022</c:v>
                </c:pt>
                <c:pt idx="696">
                  <c:v>04.02.2022</c:v>
                </c:pt>
                <c:pt idx="697">
                  <c:v>05.02.2022</c:v>
                </c:pt>
                <c:pt idx="698">
                  <c:v>06.02.2022</c:v>
                </c:pt>
                <c:pt idx="699">
                  <c:v>07.02.2022</c:v>
                </c:pt>
                <c:pt idx="700">
                  <c:v>08.02.2022</c:v>
                </c:pt>
                <c:pt idx="701">
                  <c:v>09.02.2022</c:v>
                </c:pt>
                <c:pt idx="702">
                  <c:v>10.02.2022</c:v>
                </c:pt>
                <c:pt idx="703">
                  <c:v>11.02.2022</c:v>
                </c:pt>
                <c:pt idx="704">
                  <c:v>12.02.2022</c:v>
                </c:pt>
                <c:pt idx="705">
                  <c:v>13.02.2022</c:v>
                </c:pt>
                <c:pt idx="706">
                  <c:v>14.02.2022</c:v>
                </c:pt>
                <c:pt idx="707">
                  <c:v>15.02.2022</c:v>
                </c:pt>
                <c:pt idx="708">
                  <c:v>16.02.2022</c:v>
                </c:pt>
                <c:pt idx="709">
                  <c:v>17.02.2022</c:v>
                </c:pt>
                <c:pt idx="710">
                  <c:v>18.02.2022</c:v>
                </c:pt>
                <c:pt idx="711">
                  <c:v>19.02.2022</c:v>
                </c:pt>
                <c:pt idx="712">
                  <c:v>20.02.2022</c:v>
                </c:pt>
                <c:pt idx="713">
                  <c:v>21.02.2022</c:v>
                </c:pt>
                <c:pt idx="714">
                  <c:v>22.02.2022</c:v>
                </c:pt>
                <c:pt idx="715">
                  <c:v>23.02.2022</c:v>
                </c:pt>
                <c:pt idx="716">
                  <c:v>24.02.2022</c:v>
                </c:pt>
                <c:pt idx="717">
                  <c:v>25.02.2022</c:v>
                </c:pt>
                <c:pt idx="718">
                  <c:v>26.02.2022</c:v>
                </c:pt>
                <c:pt idx="719">
                  <c:v>27.02.2022</c:v>
                </c:pt>
                <c:pt idx="720">
                  <c:v>28.02.2022</c:v>
                </c:pt>
                <c:pt idx="721">
                  <c:v>01.03.2022</c:v>
                </c:pt>
                <c:pt idx="722">
                  <c:v>02.03.2022</c:v>
                </c:pt>
                <c:pt idx="723">
                  <c:v>03.03.2022</c:v>
                </c:pt>
                <c:pt idx="724">
                  <c:v>04.03.2022</c:v>
                </c:pt>
                <c:pt idx="725">
                  <c:v>05.03.2022</c:v>
                </c:pt>
                <c:pt idx="726">
                  <c:v>06.03.2022</c:v>
                </c:pt>
                <c:pt idx="727">
                  <c:v>07.03.2022</c:v>
                </c:pt>
                <c:pt idx="728">
                  <c:v>08.03.2022</c:v>
                </c:pt>
                <c:pt idx="729">
                  <c:v>09.03.2022</c:v>
                </c:pt>
                <c:pt idx="730">
                  <c:v>10.03.2022</c:v>
                </c:pt>
                <c:pt idx="731">
                  <c:v>11.03.2022</c:v>
                </c:pt>
                <c:pt idx="732">
                  <c:v>12.03.2022</c:v>
                </c:pt>
                <c:pt idx="733">
                  <c:v>13.03.2022</c:v>
                </c:pt>
                <c:pt idx="734">
                  <c:v>14.03.2022</c:v>
                </c:pt>
                <c:pt idx="735">
                  <c:v>15.03.2022</c:v>
                </c:pt>
                <c:pt idx="736">
                  <c:v>16.03.2022</c:v>
                </c:pt>
                <c:pt idx="737">
                  <c:v>17.03.2022</c:v>
                </c:pt>
                <c:pt idx="738">
                  <c:v>18.03.2022</c:v>
                </c:pt>
                <c:pt idx="739">
                  <c:v>19.03.2022</c:v>
                </c:pt>
                <c:pt idx="740">
                  <c:v>20.03.2022</c:v>
                </c:pt>
                <c:pt idx="741">
                  <c:v>21.03.2022</c:v>
                </c:pt>
                <c:pt idx="742">
                  <c:v>22.03.2022</c:v>
                </c:pt>
                <c:pt idx="743">
                  <c:v>23.03.2022</c:v>
                </c:pt>
              </c:strCache>
            </c:strRef>
          </c:cat>
          <c:val>
            <c:numRef>
              <c:f>Лист1!$B$3:$B$746</c:f>
              <c:numCache>
                <c:formatCode>General</c:formatCode>
                <c:ptCount val="744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  <c:pt idx="652">
                  <c:v>390</c:v>
                </c:pt>
                <c:pt idx="653">
                  <c:v>379</c:v>
                </c:pt>
                <c:pt idx="654">
                  <c:v>368</c:v>
                </c:pt>
                <c:pt idx="655">
                  <c:v>229</c:v>
                </c:pt>
                <c:pt idx="656">
                  <c:v>177</c:v>
                </c:pt>
                <c:pt idx="657">
                  <c:v>237</c:v>
                </c:pt>
                <c:pt idx="658">
                  <c:v>302</c:v>
                </c:pt>
                <c:pt idx="659">
                  <c:v>293</c:v>
                </c:pt>
                <c:pt idx="660">
                  <c:v>422</c:v>
                </c:pt>
                <c:pt idx="661">
                  <c:v>375</c:v>
                </c:pt>
                <c:pt idx="662">
                  <c:v>279</c:v>
                </c:pt>
                <c:pt idx="663">
                  <c:v>168</c:v>
                </c:pt>
                <c:pt idx="664">
                  <c:v>242</c:v>
                </c:pt>
                <c:pt idx="665">
                  <c:v>652</c:v>
                </c:pt>
                <c:pt idx="666">
                  <c:v>706</c:v>
                </c:pt>
                <c:pt idx="667">
                  <c:v>702</c:v>
                </c:pt>
                <c:pt idx="668">
                  <c:v>668</c:v>
                </c:pt>
                <c:pt idx="669">
                  <c:v>329</c:v>
                </c:pt>
                <c:pt idx="670">
                  <c:v>389</c:v>
                </c:pt>
                <c:pt idx="671">
                  <c:v>695</c:v>
                </c:pt>
                <c:pt idx="672">
                  <c:v>1139</c:v>
                </c:pt>
                <c:pt idx="673">
                  <c:v>1420</c:v>
                </c:pt>
                <c:pt idx="674">
                  <c:v>1503</c:v>
                </c:pt>
                <c:pt idx="675">
                  <c:v>1858</c:v>
                </c:pt>
                <c:pt idx="676">
                  <c:v>1015</c:v>
                </c:pt>
                <c:pt idx="677">
                  <c:v>1039</c:v>
                </c:pt>
                <c:pt idx="678">
                  <c:v>1783</c:v>
                </c:pt>
                <c:pt idx="679">
                  <c:v>2681</c:v>
                </c:pt>
                <c:pt idx="680">
                  <c:v>3255</c:v>
                </c:pt>
                <c:pt idx="681">
                  <c:v>3907</c:v>
                </c:pt>
                <c:pt idx="682">
                  <c:v>3971</c:v>
                </c:pt>
                <c:pt idx="683">
                  <c:v>2447</c:v>
                </c:pt>
                <c:pt idx="684">
                  <c:v>2394</c:v>
                </c:pt>
                <c:pt idx="685">
                  <c:v>2834</c:v>
                </c:pt>
                <c:pt idx="686">
                  <c:v>5138</c:v>
                </c:pt>
                <c:pt idx="687">
                  <c:v>6199</c:v>
                </c:pt>
                <c:pt idx="688">
                  <c:v>5366</c:v>
                </c:pt>
                <c:pt idx="689">
                  <c:v>5615</c:v>
                </c:pt>
                <c:pt idx="690">
                  <c:v>3700</c:v>
                </c:pt>
                <c:pt idx="691">
                  <c:v>2449</c:v>
                </c:pt>
                <c:pt idx="692">
                  <c:v>4348</c:v>
                </c:pt>
                <c:pt idx="693">
                  <c:v>4794</c:v>
                </c:pt>
                <c:pt idx="694">
                  <c:v>5255</c:v>
                </c:pt>
                <c:pt idx="695">
                  <c:v>5212</c:v>
                </c:pt>
                <c:pt idx="696">
                  <c:v>3927</c:v>
                </c:pt>
                <c:pt idx="697">
                  <c:v>3037</c:v>
                </c:pt>
                <c:pt idx="698">
                  <c:v>1511</c:v>
                </c:pt>
                <c:pt idx="699">
                  <c:v>2742</c:v>
                </c:pt>
                <c:pt idx="700">
                  <c:v>3024</c:v>
                </c:pt>
                <c:pt idx="701">
                  <c:v>2871</c:v>
                </c:pt>
                <c:pt idx="702">
                  <c:v>2870</c:v>
                </c:pt>
                <c:pt idx="703">
                  <c:v>2553</c:v>
                </c:pt>
                <c:pt idx="704">
                  <c:v>1674</c:v>
                </c:pt>
                <c:pt idx="705">
                  <c:v>1047</c:v>
                </c:pt>
                <c:pt idx="706">
                  <c:v>1720</c:v>
                </c:pt>
                <c:pt idx="707">
                  <c:v>1616</c:v>
                </c:pt>
                <c:pt idx="708">
                  <c:v>1851</c:v>
                </c:pt>
                <c:pt idx="709">
                  <c:v>1854</c:v>
                </c:pt>
                <c:pt idx="710">
                  <c:v>1615</c:v>
                </c:pt>
                <c:pt idx="711">
                  <c:v>965</c:v>
                </c:pt>
                <c:pt idx="712">
                  <c:v>231</c:v>
                </c:pt>
                <c:pt idx="713">
                  <c:v>1561</c:v>
                </c:pt>
                <c:pt idx="714">
                  <c:v>970</c:v>
                </c:pt>
                <c:pt idx="715">
                  <c:v>1069</c:v>
                </c:pt>
                <c:pt idx="716">
                  <c:v>1129</c:v>
                </c:pt>
                <c:pt idx="717">
                  <c:v>668</c:v>
                </c:pt>
                <c:pt idx="718">
                  <c:v>500</c:v>
                </c:pt>
                <c:pt idx="719">
                  <c:v>488</c:v>
                </c:pt>
                <c:pt idx="720">
                  <c:v>586</c:v>
                </c:pt>
                <c:pt idx="721">
                  <c:v>570</c:v>
                </c:pt>
                <c:pt idx="722">
                  <c:v>734</c:v>
                </c:pt>
                <c:pt idx="723">
                  <c:v>617</c:v>
                </c:pt>
                <c:pt idx="724">
                  <c:v>568</c:v>
                </c:pt>
                <c:pt idx="725">
                  <c:v>518</c:v>
                </c:pt>
                <c:pt idx="726">
                  <c:v>251</c:v>
                </c:pt>
                <c:pt idx="727">
                  <c:v>352</c:v>
                </c:pt>
                <c:pt idx="728">
                  <c:v>226</c:v>
                </c:pt>
                <c:pt idx="729">
                  <c:v>459</c:v>
                </c:pt>
                <c:pt idx="730">
                  <c:v>347</c:v>
                </c:pt>
                <c:pt idx="731">
                  <c:v>571</c:v>
                </c:pt>
                <c:pt idx="732">
                  <c:v>395</c:v>
                </c:pt>
                <c:pt idx="733">
                  <c:v>241</c:v>
                </c:pt>
                <c:pt idx="734">
                  <c:v>343</c:v>
                </c:pt>
                <c:pt idx="735">
                  <c:v>339</c:v>
                </c:pt>
                <c:pt idx="736">
                  <c:v>450</c:v>
                </c:pt>
                <c:pt idx="737">
                  <c:v>467</c:v>
                </c:pt>
                <c:pt idx="738">
                  <c:v>372</c:v>
                </c:pt>
                <c:pt idx="739">
                  <c:v>254</c:v>
                </c:pt>
                <c:pt idx="740">
                  <c:v>240</c:v>
                </c:pt>
                <c:pt idx="741">
                  <c:v>273</c:v>
                </c:pt>
                <c:pt idx="742">
                  <c:v>258</c:v>
                </c:pt>
                <c:pt idx="743">
                  <c:v>431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974344266569327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662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Transnistria</c:v>
                </c:pt>
                <c:pt idx="1">
                  <c:v>Chisinau</c:v>
                </c:pt>
                <c:pt idx="2">
                  <c:v>Edinet</c:v>
                </c:pt>
                <c:pt idx="3">
                  <c:v>Balti</c:v>
                </c:pt>
                <c:pt idx="4">
                  <c:v>Calarasi</c:v>
                </c:pt>
                <c:pt idx="5">
                  <c:v>Falesti</c:v>
                </c:pt>
                <c:pt idx="6">
                  <c:v>Anenii Noi</c:v>
                </c:pt>
                <c:pt idx="7">
                  <c:v>Causeni</c:v>
                </c:pt>
                <c:pt idx="8">
                  <c:v>Briceni</c:v>
                </c:pt>
                <c:pt idx="9">
                  <c:v>Ocnita</c:v>
                </c:pt>
                <c:pt idx="10">
                  <c:v>Riscani</c:v>
                </c:pt>
                <c:pt idx="11">
                  <c:v>Orhei</c:v>
                </c:pt>
                <c:pt idx="12">
                  <c:v>Comrat</c:v>
                </c:pt>
                <c:pt idx="13">
                  <c:v>Criuleni</c:v>
                </c:pt>
                <c:pt idx="14">
                  <c:v>Glodeni</c:v>
                </c:pt>
                <c:pt idx="15">
                  <c:v>Hincesti</c:v>
                </c:pt>
                <c:pt idx="16">
                  <c:v>Leova</c:v>
                </c:pt>
                <c:pt idx="17">
                  <c:v>Stefan Voda</c:v>
                </c:pt>
                <c:pt idx="18">
                  <c:v>Cimislia</c:v>
                </c:pt>
                <c:pt idx="19">
                  <c:v>Floresti</c:v>
                </c:pt>
                <c:pt idx="20">
                  <c:v>Rezina</c:v>
                </c:pt>
                <c:pt idx="21">
                  <c:v>Singerei</c:v>
                </c:pt>
                <c:pt idx="22">
                  <c:v>Straseni</c:v>
                </c:pt>
                <c:pt idx="23">
                  <c:v>Taraclia</c:v>
                </c:pt>
                <c:pt idx="24">
                  <c:v>Cantemir</c:v>
                </c:pt>
                <c:pt idx="25">
                  <c:v>Ialoveni</c:v>
                </c:pt>
                <c:pt idx="26">
                  <c:v>Soroca</c:v>
                </c:pt>
                <c:pt idx="27">
                  <c:v>Telenesti</c:v>
                </c:pt>
                <c:pt idx="28">
                  <c:v>Vulcanesti</c:v>
                </c:pt>
                <c:pt idx="29">
                  <c:v>Basarabeasca</c:v>
                </c:pt>
                <c:pt idx="30">
                  <c:v>Cahul</c:v>
                </c:pt>
                <c:pt idx="31">
                  <c:v>Donduseni</c:v>
                </c:pt>
                <c:pt idx="32">
                  <c:v>Drochia</c:v>
                </c:pt>
                <c:pt idx="33">
                  <c:v>Nisporeni</c:v>
                </c:pt>
                <c:pt idx="34">
                  <c:v>Transnistria </c:v>
                </c:pt>
                <c:pt idx="35">
                  <c:v>Ungheni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183</c:v>
                </c:pt>
                <c:pt idx="1">
                  <c:v>98</c:v>
                </c:pt>
                <c:pt idx="2">
                  <c:v>15</c:v>
                </c:pt>
                <c:pt idx="3">
                  <c:v>14</c:v>
                </c:pt>
                <c:pt idx="4">
                  <c:v>10</c:v>
                </c:pt>
                <c:pt idx="5">
                  <c:v>10</c:v>
                </c:pt>
                <c:pt idx="6">
                  <c:v>8</c:v>
                </c:pt>
                <c:pt idx="7">
                  <c:v>8</c:v>
                </c:pt>
                <c:pt idx="8">
                  <c:v>7</c:v>
                </c:pt>
                <c:pt idx="9">
                  <c:v>7</c:v>
                </c:pt>
                <c:pt idx="10">
                  <c:v>7</c:v>
                </c:pt>
                <c:pt idx="11">
                  <c:v>5</c:v>
                </c:pt>
                <c:pt idx="12">
                  <c:v>4</c:v>
                </c:pt>
                <c:pt idx="13">
                  <c:v>4</c:v>
                </c:pt>
                <c:pt idx="14">
                  <c:v>4</c:v>
                </c:pt>
                <c:pt idx="15">
                  <c:v>4</c:v>
                </c:pt>
                <c:pt idx="16">
                  <c:v>4</c:v>
                </c:pt>
                <c:pt idx="17">
                  <c:v>4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3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2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Лист1!$A$2:$A$693</c:f>
              <c:strCache>
                <c:ptCount val="692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  <c:pt idx="600">
                  <c:v>22.12.2021</c:v>
                </c:pt>
                <c:pt idx="601">
                  <c:v>23.12.2021</c:v>
                </c:pt>
                <c:pt idx="602">
                  <c:v>24.12.2021</c:v>
                </c:pt>
                <c:pt idx="603">
                  <c:v>25.12.2021</c:v>
                </c:pt>
                <c:pt idx="604">
                  <c:v>26.12.2021</c:v>
                </c:pt>
                <c:pt idx="605">
                  <c:v>27.12.2021</c:v>
                </c:pt>
                <c:pt idx="606">
                  <c:v>28.12.2021</c:v>
                </c:pt>
                <c:pt idx="607">
                  <c:v>29.12.2021</c:v>
                </c:pt>
                <c:pt idx="608">
                  <c:v>30.12.2021</c:v>
                </c:pt>
                <c:pt idx="609">
                  <c:v>31.12.2021</c:v>
                </c:pt>
                <c:pt idx="610">
                  <c:v>01.01.2022</c:v>
                </c:pt>
                <c:pt idx="611">
                  <c:v>02.01.2022</c:v>
                </c:pt>
                <c:pt idx="612">
                  <c:v>03.01.2022</c:v>
                </c:pt>
                <c:pt idx="613">
                  <c:v>04.01.2022</c:v>
                </c:pt>
                <c:pt idx="614">
                  <c:v>05.01.2022</c:v>
                </c:pt>
                <c:pt idx="615">
                  <c:v>06.01.2022</c:v>
                </c:pt>
                <c:pt idx="616">
                  <c:v>07.01.0222</c:v>
                </c:pt>
                <c:pt idx="617">
                  <c:v>08.01.0222</c:v>
                </c:pt>
                <c:pt idx="618">
                  <c:v>09.01.2022</c:v>
                </c:pt>
                <c:pt idx="619">
                  <c:v>10.01.2022</c:v>
                </c:pt>
                <c:pt idx="620">
                  <c:v>11.01.2022</c:v>
                </c:pt>
                <c:pt idx="621">
                  <c:v>12.01.2022</c:v>
                </c:pt>
                <c:pt idx="622">
                  <c:v>13.01.2022</c:v>
                </c:pt>
                <c:pt idx="623">
                  <c:v>14.01.2022</c:v>
                </c:pt>
                <c:pt idx="624">
                  <c:v>15.01.2022</c:v>
                </c:pt>
                <c:pt idx="625">
                  <c:v>16.01.2022</c:v>
                </c:pt>
                <c:pt idx="626">
                  <c:v>17.01.2022</c:v>
                </c:pt>
                <c:pt idx="627">
                  <c:v>18.01.2022</c:v>
                </c:pt>
                <c:pt idx="628">
                  <c:v>19.01.2022</c:v>
                </c:pt>
                <c:pt idx="629">
                  <c:v>20.01.2022</c:v>
                </c:pt>
                <c:pt idx="630">
                  <c:v>21.01.2022</c:v>
                </c:pt>
                <c:pt idx="631">
                  <c:v>22.01.2022</c:v>
                </c:pt>
                <c:pt idx="632">
                  <c:v>23.01.2022</c:v>
                </c:pt>
                <c:pt idx="633">
                  <c:v>24.01.2022</c:v>
                </c:pt>
                <c:pt idx="634">
                  <c:v>25.01.2022</c:v>
                </c:pt>
                <c:pt idx="635">
                  <c:v>26.01.2022</c:v>
                </c:pt>
                <c:pt idx="636">
                  <c:v>27.01.2022</c:v>
                </c:pt>
                <c:pt idx="637">
                  <c:v>28.01.2022</c:v>
                </c:pt>
                <c:pt idx="638">
                  <c:v>29.01.2022</c:v>
                </c:pt>
                <c:pt idx="639">
                  <c:v>30.01.2022</c:v>
                </c:pt>
                <c:pt idx="640">
                  <c:v>31.01.2022</c:v>
                </c:pt>
                <c:pt idx="641">
                  <c:v>01.02.2022</c:v>
                </c:pt>
                <c:pt idx="642">
                  <c:v>02.02.2022</c:v>
                </c:pt>
                <c:pt idx="643">
                  <c:v>03.02.2022</c:v>
                </c:pt>
                <c:pt idx="644">
                  <c:v>04.02.2022</c:v>
                </c:pt>
                <c:pt idx="645">
                  <c:v>05.02.2022</c:v>
                </c:pt>
                <c:pt idx="646">
                  <c:v>06.02.2022</c:v>
                </c:pt>
                <c:pt idx="647">
                  <c:v>07.02.2022</c:v>
                </c:pt>
                <c:pt idx="648">
                  <c:v>08.02.2022</c:v>
                </c:pt>
                <c:pt idx="649">
                  <c:v>09.02.2022</c:v>
                </c:pt>
                <c:pt idx="650">
                  <c:v>10.02.2022</c:v>
                </c:pt>
                <c:pt idx="651">
                  <c:v>11.02.2022</c:v>
                </c:pt>
                <c:pt idx="652">
                  <c:v>12.02.2022</c:v>
                </c:pt>
                <c:pt idx="653">
                  <c:v>13.02.2022</c:v>
                </c:pt>
                <c:pt idx="654">
                  <c:v>14.02.2022</c:v>
                </c:pt>
                <c:pt idx="655">
                  <c:v>15.02.2022</c:v>
                </c:pt>
                <c:pt idx="656">
                  <c:v>16.02.2022</c:v>
                </c:pt>
                <c:pt idx="657">
                  <c:v>17.02.2022</c:v>
                </c:pt>
                <c:pt idx="658">
                  <c:v>18.02.2022</c:v>
                </c:pt>
                <c:pt idx="659">
                  <c:v>19.02.2022</c:v>
                </c:pt>
                <c:pt idx="660">
                  <c:v>20.02.2022</c:v>
                </c:pt>
                <c:pt idx="661">
                  <c:v>21.02.2022</c:v>
                </c:pt>
                <c:pt idx="662">
                  <c:v>22.02.2022</c:v>
                </c:pt>
                <c:pt idx="663">
                  <c:v>23.02.2022</c:v>
                </c:pt>
                <c:pt idx="664">
                  <c:v>24.02.2022</c:v>
                </c:pt>
                <c:pt idx="665">
                  <c:v>25.02.2022</c:v>
                </c:pt>
                <c:pt idx="666">
                  <c:v>26.02.2022</c:v>
                </c:pt>
                <c:pt idx="667">
                  <c:v>27.02.2022</c:v>
                </c:pt>
                <c:pt idx="668">
                  <c:v>28.02.2022</c:v>
                </c:pt>
                <c:pt idx="669">
                  <c:v>01.03.2022</c:v>
                </c:pt>
                <c:pt idx="670">
                  <c:v>02.03.2022</c:v>
                </c:pt>
                <c:pt idx="671">
                  <c:v>03.03.2022</c:v>
                </c:pt>
                <c:pt idx="672">
                  <c:v>04.03.2022</c:v>
                </c:pt>
                <c:pt idx="673">
                  <c:v>05.03.2022</c:v>
                </c:pt>
                <c:pt idx="674">
                  <c:v>06.03.2022</c:v>
                </c:pt>
                <c:pt idx="675">
                  <c:v>07,03.2022</c:v>
                </c:pt>
                <c:pt idx="676">
                  <c:v>08.03.2022</c:v>
                </c:pt>
                <c:pt idx="677">
                  <c:v>09.03.2022</c:v>
                </c:pt>
                <c:pt idx="678">
                  <c:v>10.03.2022</c:v>
                </c:pt>
                <c:pt idx="679">
                  <c:v>11.03.2022</c:v>
                </c:pt>
                <c:pt idx="680">
                  <c:v>12.03.2022</c:v>
                </c:pt>
                <c:pt idx="681">
                  <c:v>13.03.2022</c:v>
                </c:pt>
                <c:pt idx="682">
                  <c:v>14.03.2022</c:v>
                </c:pt>
                <c:pt idx="683">
                  <c:v>15.03.2022</c:v>
                </c:pt>
                <c:pt idx="684">
                  <c:v>16.03.2022</c:v>
                </c:pt>
                <c:pt idx="685">
                  <c:v>17.03.2022</c:v>
                </c:pt>
                <c:pt idx="686">
                  <c:v>18.03.2022</c:v>
                </c:pt>
                <c:pt idx="687">
                  <c:v>19.03.2022</c:v>
                </c:pt>
                <c:pt idx="688">
                  <c:v>20.03.2022</c:v>
                </c:pt>
                <c:pt idx="689">
                  <c:v>21.03.2022</c:v>
                </c:pt>
                <c:pt idx="690">
                  <c:v>22.03.2022</c:v>
                </c:pt>
                <c:pt idx="691">
                  <c:v>23.03.2022</c:v>
                </c:pt>
              </c:strCache>
            </c:strRef>
          </c:cat>
          <c:val>
            <c:numRef>
              <c:f>Лист1!$B$2:$B$693</c:f>
              <c:numCache>
                <c:formatCode>General</c:formatCode>
                <c:ptCount val="692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  <c:pt idx="600">
                  <c:v>507</c:v>
                </c:pt>
                <c:pt idx="601">
                  <c:v>380</c:v>
                </c:pt>
                <c:pt idx="602">
                  <c:v>428</c:v>
                </c:pt>
                <c:pt idx="603">
                  <c:v>293</c:v>
                </c:pt>
                <c:pt idx="604">
                  <c:v>202</c:v>
                </c:pt>
                <c:pt idx="605">
                  <c:v>341</c:v>
                </c:pt>
                <c:pt idx="606">
                  <c:v>553</c:v>
                </c:pt>
                <c:pt idx="607">
                  <c:v>399</c:v>
                </c:pt>
                <c:pt idx="608">
                  <c:v>332</c:v>
                </c:pt>
                <c:pt idx="609">
                  <c:v>373</c:v>
                </c:pt>
                <c:pt idx="610">
                  <c:v>299</c:v>
                </c:pt>
                <c:pt idx="611">
                  <c:v>81</c:v>
                </c:pt>
                <c:pt idx="612">
                  <c:v>59</c:v>
                </c:pt>
                <c:pt idx="613">
                  <c:v>257</c:v>
                </c:pt>
                <c:pt idx="614">
                  <c:v>296</c:v>
                </c:pt>
                <c:pt idx="615">
                  <c:v>346</c:v>
                </c:pt>
                <c:pt idx="616">
                  <c:v>276</c:v>
                </c:pt>
                <c:pt idx="617">
                  <c:v>52</c:v>
                </c:pt>
                <c:pt idx="618">
                  <c:v>228</c:v>
                </c:pt>
                <c:pt idx="619">
                  <c:v>471</c:v>
                </c:pt>
                <c:pt idx="620">
                  <c:v>318</c:v>
                </c:pt>
                <c:pt idx="621">
                  <c:v>418</c:v>
                </c:pt>
                <c:pt idx="622">
                  <c:v>331</c:v>
                </c:pt>
                <c:pt idx="623">
                  <c:v>311</c:v>
                </c:pt>
                <c:pt idx="624">
                  <c:v>347</c:v>
                </c:pt>
                <c:pt idx="625">
                  <c:v>385</c:v>
                </c:pt>
                <c:pt idx="626">
                  <c:v>295</c:v>
                </c:pt>
                <c:pt idx="627">
                  <c:v>529</c:v>
                </c:pt>
                <c:pt idx="628">
                  <c:v>645</c:v>
                </c:pt>
                <c:pt idx="629">
                  <c:v>766</c:v>
                </c:pt>
                <c:pt idx="630">
                  <c:v>631</c:v>
                </c:pt>
                <c:pt idx="631">
                  <c:v>735</c:v>
                </c:pt>
                <c:pt idx="632">
                  <c:v>488</c:v>
                </c:pt>
                <c:pt idx="633">
                  <c:v>843</c:v>
                </c:pt>
                <c:pt idx="634">
                  <c:v>1343</c:v>
                </c:pt>
                <c:pt idx="635">
                  <c:v>1694</c:v>
                </c:pt>
                <c:pt idx="636">
                  <c:v>1618</c:v>
                </c:pt>
                <c:pt idx="637">
                  <c:v>1952</c:v>
                </c:pt>
                <c:pt idx="638">
                  <c:v>2940</c:v>
                </c:pt>
                <c:pt idx="639">
                  <c:v>1315</c:v>
                </c:pt>
                <c:pt idx="640">
                  <c:v>2052</c:v>
                </c:pt>
                <c:pt idx="641">
                  <c:v>3725</c:v>
                </c:pt>
                <c:pt idx="642">
                  <c:v>4520</c:v>
                </c:pt>
                <c:pt idx="643">
                  <c:v>4818</c:v>
                </c:pt>
                <c:pt idx="644">
                  <c:v>4784</c:v>
                </c:pt>
                <c:pt idx="645">
                  <c:v>4542</c:v>
                </c:pt>
                <c:pt idx="646">
                  <c:v>3094</c:v>
                </c:pt>
                <c:pt idx="647">
                  <c:v>3781</c:v>
                </c:pt>
                <c:pt idx="648">
                  <c:v>4992</c:v>
                </c:pt>
                <c:pt idx="649">
                  <c:v>4931</c:v>
                </c:pt>
                <c:pt idx="650">
                  <c:v>5050</c:v>
                </c:pt>
                <c:pt idx="651">
                  <c:v>4677</c:v>
                </c:pt>
                <c:pt idx="652">
                  <c:v>3905</c:v>
                </c:pt>
                <c:pt idx="653">
                  <c:v>3412</c:v>
                </c:pt>
                <c:pt idx="654">
                  <c:v>3572</c:v>
                </c:pt>
                <c:pt idx="655">
                  <c:v>4707</c:v>
                </c:pt>
                <c:pt idx="656">
                  <c:v>4651</c:v>
                </c:pt>
                <c:pt idx="657">
                  <c:v>4155</c:v>
                </c:pt>
                <c:pt idx="658">
                  <c:v>4102</c:v>
                </c:pt>
                <c:pt idx="659">
                  <c:v>3915</c:v>
                </c:pt>
                <c:pt idx="660">
                  <c:v>1229</c:v>
                </c:pt>
                <c:pt idx="661">
                  <c:v>1639</c:v>
                </c:pt>
                <c:pt idx="662">
                  <c:v>1900</c:v>
                </c:pt>
                <c:pt idx="663">
                  <c:v>1410</c:v>
                </c:pt>
                <c:pt idx="664">
                  <c:v>1279</c:v>
                </c:pt>
                <c:pt idx="665">
                  <c:v>947</c:v>
                </c:pt>
                <c:pt idx="666">
                  <c:v>1431</c:v>
                </c:pt>
                <c:pt idx="667">
                  <c:v>723</c:v>
                </c:pt>
                <c:pt idx="668">
                  <c:v>903</c:v>
                </c:pt>
                <c:pt idx="669">
                  <c:v>1351</c:v>
                </c:pt>
                <c:pt idx="670">
                  <c:v>1413</c:v>
                </c:pt>
                <c:pt idx="671">
                  <c:v>1277</c:v>
                </c:pt>
                <c:pt idx="672">
                  <c:v>1607</c:v>
                </c:pt>
                <c:pt idx="673">
                  <c:v>1141</c:v>
                </c:pt>
                <c:pt idx="674">
                  <c:v>310</c:v>
                </c:pt>
                <c:pt idx="675">
                  <c:v>660</c:v>
                </c:pt>
                <c:pt idx="676">
                  <c:v>809</c:v>
                </c:pt>
                <c:pt idx="677">
                  <c:v>539</c:v>
                </c:pt>
                <c:pt idx="678">
                  <c:v>1547</c:v>
                </c:pt>
                <c:pt idx="679">
                  <c:v>1334</c:v>
                </c:pt>
                <c:pt idx="680">
                  <c:v>749</c:v>
                </c:pt>
                <c:pt idx="681">
                  <c:v>712</c:v>
                </c:pt>
                <c:pt idx="682">
                  <c:v>641</c:v>
                </c:pt>
                <c:pt idx="683">
                  <c:v>828</c:v>
                </c:pt>
                <c:pt idx="684">
                  <c:v>684</c:v>
                </c:pt>
                <c:pt idx="685">
                  <c:v>651</c:v>
                </c:pt>
                <c:pt idx="686">
                  <c:v>623</c:v>
                </c:pt>
                <c:pt idx="687">
                  <c:v>548</c:v>
                </c:pt>
                <c:pt idx="688">
                  <c:v>430</c:v>
                </c:pt>
                <c:pt idx="689">
                  <c:v>380</c:v>
                </c:pt>
                <c:pt idx="690">
                  <c:v>461</c:v>
                </c:pt>
                <c:pt idx="691">
                  <c:v>542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23.03.2022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11.408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3.593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93699" y="250475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+431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8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511.662</a:t>
                </a: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554084289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00371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4795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3971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3.130.327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-117244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16270187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496.781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542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576871793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57834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+16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  7</a:t>
                </a:r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53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14450</TotalTime>
  <Words>262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1678</cp:revision>
  <dcterms:modified xsi:type="dcterms:W3CDTF">2022-03-24T04:13:16Z</dcterms:modified>
</cp:coreProperties>
</file>