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32" d="100"/>
          <a:sy n="32" d="100"/>
        </p:scale>
        <p:origin x="632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Лист1!$A$3:$A$748</c:f>
              <c:strCache>
                <c:ptCount val="746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</c:strCache>
            </c:strRef>
          </c:cat>
          <c:val>
            <c:numRef>
              <c:f>Лист1!$B$3:$B$748</c:f>
              <c:numCache>
                <c:formatCode>General</c:formatCode>
                <c:ptCount val="746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Лист1!$A$2:$A$32</c:f>
              <c:strCache>
                <c:ptCount val="31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Briceni</c:v>
                </c:pt>
                <c:pt idx="4">
                  <c:v>Anenii Noi</c:v>
                </c:pt>
                <c:pt idx="5">
                  <c:v>Edinet</c:v>
                </c:pt>
                <c:pt idx="6">
                  <c:v>Criuleni</c:v>
                </c:pt>
                <c:pt idx="7">
                  <c:v>Floresti</c:v>
                </c:pt>
                <c:pt idx="8">
                  <c:v>Ialoveni</c:v>
                </c:pt>
                <c:pt idx="9">
                  <c:v>Orhei</c:v>
                </c:pt>
                <c:pt idx="10">
                  <c:v>Riscani</c:v>
                </c:pt>
                <c:pt idx="11">
                  <c:v>Straseni</c:v>
                </c:pt>
                <c:pt idx="12">
                  <c:v>Ungheni</c:v>
                </c:pt>
                <c:pt idx="13">
                  <c:v>Cahul</c:v>
                </c:pt>
                <c:pt idx="14">
                  <c:v>Comrat</c:v>
                </c:pt>
                <c:pt idx="15">
                  <c:v>Falesti</c:v>
                </c:pt>
                <c:pt idx="16">
                  <c:v>Glodeni</c:v>
                </c:pt>
                <c:pt idx="17">
                  <c:v>Singerei</c:v>
                </c:pt>
                <c:pt idx="18">
                  <c:v>Soldanesti</c:v>
                </c:pt>
                <c:pt idx="19">
                  <c:v>Causeni</c:v>
                </c:pt>
                <c:pt idx="20">
                  <c:v>Drochia</c:v>
                </c:pt>
                <c:pt idx="21">
                  <c:v>Hincesti</c:v>
                </c:pt>
                <c:pt idx="22">
                  <c:v>Ocnita</c:v>
                </c:pt>
                <c:pt idx="23">
                  <c:v>Soroca</c:v>
                </c:pt>
                <c:pt idx="24">
                  <c:v>Calarasi</c:v>
                </c:pt>
                <c:pt idx="25">
                  <c:v>Cantemir</c:v>
                </c:pt>
                <c:pt idx="26">
                  <c:v>Ceadir-Lunga</c:v>
                </c:pt>
                <c:pt idx="27">
                  <c:v>Cimislia</c:v>
                </c:pt>
                <c:pt idx="28">
                  <c:v>Donduseni</c:v>
                </c:pt>
                <c:pt idx="29">
                  <c:v>Nisporeni</c:v>
                </c:pt>
                <c:pt idx="30">
                  <c:v>Rezina</c:v>
                </c:pt>
              </c:strCache>
            </c:str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145</c:v>
                </c:pt>
                <c:pt idx="1">
                  <c:v>84</c:v>
                </c:pt>
                <c:pt idx="2">
                  <c:v>18</c:v>
                </c:pt>
                <c:pt idx="3">
                  <c:v>10</c:v>
                </c:pt>
                <c:pt idx="4">
                  <c:v>7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Лист1!$A$2:$A$695</c:f>
              <c:strCache>
                <c:ptCount val="694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</c:strCache>
            </c:strRef>
          </c:cat>
          <c:val>
            <c:numRef>
              <c:f>Лист1!$B$2:$B$695</c:f>
              <c:numCache>
                <c:formatCode>General</c:formatCode>
                <c:ptCount val="694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25.03.2022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3.593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+339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512.386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62470809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3930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3096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3.138.622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3561347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497.498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371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73899514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+17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8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8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53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11.415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+6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14469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1680</cp:revision>
  <dcterms:modified xsi:type="dcterms:W3CDTF">2022-03-25T22:04:13Z</dcterms:modified>
</cp:coreProperties>
</file>