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Лист1!$A$3:$A$749</c:f>
              <c:strCache>
                <c:ptCount val="747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</c:strCache>
            </c:strRef>
          </c:cat>
          <c:val>
            <c:numRef>
              <c:f>Лист1!$B$3:$B$749</c:f>
              <c:numCache>
                <c:formatCode>General</c:formatCode>
                <c:ptCount val="74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Лист1!$A$2:$A$24</c:f>
              <c:strCache>
                <c:ptCount val="23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Stefan Voda</c:v>
                </c:pt>
                <c:pt idx="4">
                  <c:v>Calarasi</c:v>
                </c:pt>
                <c:pt idx="5">
                  <c:v>Edinet</c:v>
                </c:pt>
                <c:pt idx="6">
                  <c:v>Floresti</c:v>
                </c:pt>
                <c:pt idx="7">
                  <c:v>Briceni</c:v>
                </c:pt>
                <c:pt idx="8">
                  <c:v>Causeni</c:v>
                </c:pt>
                <c:pt idx="9">
                  <c:v>Cahul</c:v>
                </c:pt>
                <c:pt idx="10">
                  <c:v>Leova</c:v>
                </c:pt>
                <c:pt idx="11">
                  <c:v>Ocnita</c:v>
                </c:pt>
                <c:pt idx="12">
                  <c:v>Soroca</c:v>
                </c:pt>
                <c:pt idx="13">
                  <c:v>Comrat</c:v>
                </c:pt>
                <c:pt idx="14">
                  <c:v>Donduseni</c:v>
                </c:pt>
                <c:pt idx="15">
                  <c:v>Drochia</c:v>
                </c:pt>
                <c:pt idx="16">
                  <c:v>Dubasari</c:v>
                </c:pt>
                <c:pt idx="17">
                  <c:v>Glodeni</c:v>
                </c:pt>
                <c:pt idx="18">
                  <c:v>Ialoveni</c:v>
                </c:pt>
                <c:pt idx="19">
                  <c:v>Nisporeni</c:v>
                </c:pt>
                <c:pt idx="20">
                  <c:v>Orhei</c:v>
                </c:pt>
                <c:pt idx="21">
                  <c:v>Riscani</c:v>
                </c:pt>
                <c:pt idx="22">
                  <c:v>Vulcanesti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108</c:v>
                </c:pt>
                <c:pt idx="1">
                  <c:v>40</c:v>
                </c:pt>
                <c:pt idx="2">
                  <c:v>13</c:v>
                </c:pt>
                <c:pt idx="3">
                  <c:v>12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Лист1!$A$2:$A$696</c:f>
              <c:strCache>
                <c:ptCount val="695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</c:strCache>
            </c:strRef>
          </c:cat>
          <c:val>
            <c:numRef>
              <c:f>Лист1!$B$2:$B$696</c:f>
              <c:numCache>
                <c:formatCode>General</c:formatCode>
                <c:ptCount val="695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26.03.2022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3.473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+216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512.602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1120003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2227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1553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3.140.849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1448259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497.832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334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96472555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+14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8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9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52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11.417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14476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1681</cp:revision>
  <dcterms:modified xsi:type="dcterms:W3CDTF">2022-03-27T04:55:37Z</dcterms:modified>
</cp:coreProperties>
</file>