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Лист1!$A$3:$A$751</c:f>
              <c:strCache>
                <c:ptCount val="74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  <c:pt idx="738">
                  <c:v>18.03.2022</c:v>
                </c:pt>
                <c:pt idx="739">
                  <c:v>19.03.2022</c:v>
                </c:pt>
                <c:pt idx="740">
                  <c:v>20.03.2022</c:v>
                </c:pt>
                <c:pt idx="741">
                  <c:v>21.03.2022</c:v>
                </c:pt>
                <c:pt idx="742">
                  <c:v>22.03.2022</c:v>
                </c:pt>
                <c:pt idx="743">
                  <c:v>23.03.2022</c:v>
                </c:pt>
                <c:pt idx="744">
                  <c:v>24.03.2022</c:v>
                </c:pt>
                <c:pt idx="745">
                  <c:v>25.03.2022</c:v>
                </c:pt>
                <c:pt idx="746">
                  <c:v>26.03.2022</c:v>
                </c:pt>
                <c:pt idx="747">
                  <c:v>27.03.2022</c:v>
                </c:pt>
                <c:pt idx="748">
                  <c:v>28.03.2022</c:v>
                </c:pt>
              </c:strCache>
            </c:strRef>
          </c:cat>
          <c:val>
            <c:numRef>
              <c:f>Лист1!$B$3:$B$751</c:f>
              <c:numCache>
                <c:formatCode>General</c:formatCode>
                <c:ptCount val="74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  <c:pt idx="738">
                  <c:v>372</c:v>
                </c:pt>
                <c:pt idx="739">
                  <c:v>254</c:v>
                </c:pt>
                <c:pt idx="740">
                  <c:v>240</c:v>
                </c:pt>
                <c:pt idx="741">
                  <c:v>273</c:v>
                </c:pt>
                <c:pt idx="742">
                  <c:v>258</c:v>
                </c:pt>
                <c:pt idx="743">
                  <c:v>431</c:v>
                </c:pt>
                <c:pt idx="744">
                  <c:v>385</c:v>
                </c:pt>
                <c:pt idx="745">
                  <c:v>339</c:v>
                </c:pt>
                <c:pt idx="746">
                  <c:v>216</c:v>
                </c:pt>
                <c:pt idx="747">
                  <c:v>36</c:v>
                </c:pt>
                <c:pt idx="748">
                  <c:v>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</c:f>
              <c:strCache>
                <c:ptCount val="28"/>
                <c:pt idx="0">
                  <c:v>Transnistria</c:v>
                </c:pt>
                <c:pt idx="1">
                  <c:v>Chisinau</c:v>
                </c:pt>
                <c:pt idx="2">
                  <c:v>Stefan Voda</c:v>
                </c:pt>
                <c:pt idx="3">
                  <c:v>Orhei</c:v>
                </c:pt>
                <c:pt idx="4">
                  <c:v>Anenii Noi</c:v>
                </c:pt>
                <c:pt idx="5">
                  <c:v>Criuleni</c:v>
                </c:pt>
                <c:pt idx="6">
                  <c:v>Leova</c:v>
                </c:pt>
                <c:pt idx="7">
                  <c:v>Falesti</c:v>
                </c:pt>
                <c:pt idx="8">
                  <c:v>Singerei</c:v>
                </c:pt>
                <c:pt idx="9">
                  <c:v>Balti</c:v>
                </c:pt>
                <c:pt idx="10">
                  <c:v>Basarabeasca</c:v>
                </c:pt>
                <c:pt idx="11">
                  <c:v>Calarasi</c:v>
                </c:pt>
                <c:pt idx="12">
                  <c:v>Comrat</c:v>
                </c:pt>
                <c:pt idx="13">
                  <c:v>Drochia</c:v>
                </c:pt>
                <c:pt idx="14">
                  <c:v>Edinet</c:v>
                </c:pt>
                <c:pt idx="15">
                  <c:v>Hincesti</c:v>
                </c:pt>
                <c:pt idx="16">
                  <c:v>Ialoveni</c:v>
                </c:pt>
                <c:pt idx="17">
                  <c:v>Straseni</c:v>
                </c:pt>
                <c:pt idx="18">
                  <c:v>Briceni</c:v>
                </c:pt>
                <c:pt idx="19">
                  <c:v>Cantemir</c:v>
                </c:pt>
                <c:pt idx="20">
                  <c:v>Causeni</c:v>
                </c:pt>
                <c:pt idx="21">
                  <c:v>Dubasari</c:v>
                </c:pt>
                <c:pt idx="22">
                  <c:v>Glodeni</c:v>
                </c:pt>
                <c:pt idx="23">
                  <c:v>Rezina</c:v>
                </c:pt>
                <c:pt idx="24">
                  <c:v>Riscani</c:v>
                </c:pt>
                <c:pt idx="25">
                  <c:v>Soldanesti</c:v>
                </c:pt>
                <c:pt idx="26">
                  <c:v>Soldanesti </c:v>
                </c:pt>
                <c:pt idx="27">
                  <c:v>Ungheni</c:v>
                </c:pt>
              </c:strCache>
            </c:strRef>
          </c:cat>
          <c:val>
            <c:numRef>
              <c:f>Лист1!$B$2:$B$29</c:f>
              <c:numCache>
                <c:formatCode>General</c:formatCode>
                <c:ptCount val="28"/>
                <c:pt idx="0">
                  <c:v>163</c:v>
                </c:pt>
                <c:pt idx="1">
                  <c:v>80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Лист1!$A$2:$A$698</c:f>
              <c:strCache>
                <c:ptCount val="69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  <c:pt idx="686">
                  <c:v>18.03.2022</c:v>
                </c:pt>
                <c:pt idx="687">
                  <c:v>19.03.2022</c:v>
                </c:pt>
                <c:pt idx="688">
                  <c:v>20.03.2022</c:v>
                </c:pt>
                <c:pt idx="689">
                  <c:v>21.03.2022</c:v>
                </c:pt>
                <c:pt idx="690">
                  <c:v>22.03.2022</c:v>
                </c:pt>
                <c:pt idx="691">
                  <c:v>23.03.2022</c:v>
                </c:pt>
                <c:pt idx="692">
                  <c:v>24.03.2022</c:v>
                </c:pt>
                <c:pt idx="693">
                  <c:v>25.03.2022</c:v>
                </c:pt>
                <c:pt idx="694">
                  <c:v>26.03.2022</c:v>
                </c:pt>
                <c:pt idx="695">
                  <c:v>27.03.2022</c:v>
                </c:pt>
                <c:pt idx="696">
                  <c:v>28.03.2022</c:v>
                </c:pt>
              </c:strCache>
            </c:strRef>
          </c:cat>
          <c:val>
            <c:numRef>
              <c:f>Лист1!$B$2:$B$698</c:f>
              <c:numCache>
                <c:formatCode>General</c:formatCode>
                <c:ptCount val="69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  <c:pt idx="686">
                  <c:v>623</c:v>
                </c:pt>
                <c:pt idx="687">
                  <c:v>548</c:v>
                </c:pt>
                <c:pt idx="688">
                  <c:v>430</c:v>
                </c:pt>
                <c:pt idx="689">
                  <c:v>380</c:v>
                </c:pt>
                <c:pt idx="690">
                  <c:v>461</c:v>
                </c:pt>
                <c:pt idx="691">
                  <c:v>542</c:v>
                </c:pt>
                <c:pt idx="692">
                  <c:v>346</c:v>
                </c:pt>
                <c:pt idx="693">
                  <c:v>371</c:v>
                </c:pt>
                <c:pt idx="694">
                  <c:v>334</c:v>
                </c:pt>
                <c:pt idx="695">
                  <c:v>245</c:v>
                </c:pt>
                <c:pt idx="696">
                  <c:v>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28.03.2022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11.423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3.242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512.942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0808152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4191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3.142.867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6187323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498.397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39533458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7</a:t>
                </a:r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14488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1683</cp:revision>
  <dcterms:modified xsi:type="dcterms:W3CDTF">2022-03-29T03:13:54Z</dcterms:modified>
</cp:coreProperties>
</file>