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Лист1!$A$3:$A$753</c:f>
              <c:strCache>
                <c:ptCount val="751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</c:strCache>
            </c:strRef>
          </c:cat>
          <c:val>
            <c:numRef>
              <c:f>Лист1!$B$3:$B$753</c:f>
              <c:numCache>
                <c:formatCode>General</c:formatCode>
                <c:ptCount val="75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Лист1!$A$2:$A$31</c:f>
              <c:strCache>
                <c:ptCount val="30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Riscani</c:v>
                </c:pt>
                <c:pt idx="4">
                  <c:v>Briceni</c:v>
                </c:pt>
                <c:pt idx="5">
                  <c:v>Calarasi</c:v>
                </c:pt>
                <c:pt idx="6">
                  <c:v>Anenii Noi</c:v>
                </c:pt>
                <c:pt idx="7">
                  <c:v>Cahul</c:v>
                </c:pt>
                <c:pt idx="8">
                  <c:v>Drochia</c:v>
                </c:pt>
                <c:pt idx="9">
                  <c:v>Floresti</c:v>
                </c:pt>
                <c:pt idx="10">
                  <c:v>Singerei</c:v>
                </c:pt>
                <c:pt idx="11">
                  <c:v>Causeni</c:v>
                </c:pt>
                <c:pt idx="12">
                  <c:v>Straseni</c:v>
                </c:pt>
                <c:pt idx="13">
                  <c:v>Basarabeasca</c:v>
                </c:pt>
                <c:pt idx="14">
                  <c:v>Criuleni</c:v>
                </c:pt>
                <c:pt idx="15">
                  <c:v>Donduseni</c:v>
                </c:pt>
                <c:pt idx="16">
                  <c:v>Falesti</c:v>
                </c:pt>
                <c:pt idx="17">
                  <c:v>Hincesti</c:v>
                </c:pt>
                <c:pt idx="18">
                  <c:v>Ialoveni</c:v>
                </c:pt>
                <c:pt idx="19">
                  <c:v>Ocnita</c:v>
                </c:pt>
                <c:pt idx="20">
                  <c:v>Orhei</c:v>
                </c:pt>
                <c:pt idx="21">
                  <c:v>Soroca</c:v>
                </c:pt>
                <c:pt idx="22">
                  <c:v>Comrat</c:v>
                </c:pt>
                <c:pt idx="23">
                  <c:v>Edinet</c:v>
                </c:pt>
                <c:pt idx="24">
                  <c:v>Glodeni</c:v>
                </c:pt>
                <c:pt idx="25">
                  <c:v>Rezina</c:v>
                </c:pt>
                <c:pt idx="26">
                  <c:v>Stefan Voda</c:v>
                </c:pt>
                <c:pt idx="27">
                  <c:v>Taraclia</c:v>
                </c:pt>
                <c:pt idx="28">
                  <c:v>Telenesti</c:v>
                </c:pt>
                <c:pt idx="29">
                  <c:v>Ungheni</c:v>
                </c:pt>
              </c:strCache>
            </c:strRef>
          </c:cat>
          <c:val>
            <c:numRef>
              <c:f>Лист1!$B$2:$B$31</c:f>
              <c:numCache>
                <c:formatCode>General</c:formatCode>
                <c:ptCount val="30"/>
                <c:pt idx="0">
                  <c:v>113</c:v>
                </c:pt>
                <c:pt idx="1">
                  <c:v>89</c:v>
                </c:pt>
                <c:pt idx="2">
                  <c:v>18</c:v>
                </c:pt>
                <c:pt idx="3">
                  <c:v>9</c:v>
                </c:pt>
                <c:pt idx="4">
                  <c:v>7</c:v>
                </c:pt>
                <c:pt idx="5">
                  <c:v>7</c:v>
                </c:pt>
                <c:pt idx="6">
                  <c:v>5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Лист1!$A$2:$A$700</c:f>
              <c:strCache>
                <c:ptCount val="699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</c:strCache>
            </c:strRef>
          </c:cat>
          <c:val>
            <c:numRef>
              <c:f>Лист1!$B$2:$B$700</c:f>
              <c:numCache>
                <c:formatCode>General</c:formatCode>
                <c:ptCount val="699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30.03.2022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2.970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+296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7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513.442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07874685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3652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2783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3.153.506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8634833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499.161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423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52338544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+12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7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3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8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53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11.431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14502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1685</cp:revision>
  <dcterms:modified xsi:type="dcterms:W3CDTF">2022-03-31T04:00:28Z</dcterms:modified>
</cp:coreProperties>
</file>