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32" d="100"/>
          <a:sy n="32" d="100"/>
        </p:scale>
        <p:origin x="632" y="2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25075381571965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Лист1!$A$3:$A$755</c:f>
              <c:strCache>
                <c:ptCount val="753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  <c:pt idx="735">
                  <c:v>15.03.2022</c:v>
                </c:pt>
                <c:pt idx="736">
                  <c:v>16.03.2022</c:v>
                </c:pt>
                <c:pt idx="737">
                  <c:v>17.03.2022</c:v>
                </c:pt>
                <c:pt idx="738">
                  <c:v>18.03.2022</c:v>
                </c:pt>
                <c:pt idx="739">
                  <c:v>19.03.2022</c:v>
                </c:pt>
                <c:pt idx="740">
                  <c:v>20.03.2022</c:v>
                </c:pt>
                <c:pt idx="741">
                  <c:v>21.03.2022</c:v>
                </c:pt>
                <c:pt idx="742">
                  <c:v>22.03.2022</c:v>
                </c:pt>
                <c:pt idx="743">
                  <c:v>23.03.2022</c:v>
                </c:pt>
                <c:pt idx="744">
                  <c:v>24.03.2022</c:v>
                </c:pt>
                <c:pt idx="745">
                  <c:v>25.03.2022</c:v>
                </c:pt>
                <c:pt idx="746">
                  <c:v>26.03.2022</c:v>
                </c:pt>
                <c:pt idx="747">
                  <c:v>27.03.2022</c:v>
                </c:pt>
                <c:pt idx="748">
                  <c:v>28.03.2022</c:v>
                </c:pt>
                <c:pt idx="749">
                  <c:v>29.03.2022</c:v>
                </c:pt>
                <c:pt idx="750">
                  <c:v>30.03.2022</c:v>
                </c:pt>
                <c:pt idx="751">
                  <c:v>31.03.2022</c:v>
                </c:pt>
                <c:pt idx="752">
                  <c:v>01.04.2022</c:v>
                </c:pt>
              </c:strCache>
            </c:strRef>
          </c:cat>
          <c:val>
            <c:numRef>
              <c:f>Лист1!$B$3:$B$755</c:f>
              <c:numCache>
                <c:formatCode>General</c:formatCode>
                <c:ptCount val="753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  <c:pt idx="735">
                  <c:v>339</c:v>
                </c:pt>
                <c:pt idx="736">
                  <c:v>450</c:v>
                </c:pt>
                <c:pt idx="737">
                  <c:v>467</c:v>
                </c:pt>
                <c:pt idx="738">
                  <c:v>372</c:v>
                </c:pt>
                <c:pt idx="739">
                  <c:v>254</c:v>
                </c:pt>
                <c:pt idx="740">
                  <c:v>240</c:v>
                </c:pt>
                <c:pt idx="741">
                  <c:v>273</c:v>
                </c:pt>
                <c:pt idx="742">
                  <c:v>258</c:v>
                </c:pt>
                <c:pt idx="743">
                  <c:v>431</c:v>
                </c:pt>
                <c:pt idx="744">
                  <c:v>385</c:v>
                </c:pt>
                <c:pt idx="745">
                  <c:v>339</c:v>
                </c:pt>
                <c:pt idx="746">
                  <c:v>216</c:v>
                </c:pt>
                <c:pt idx="747">
                  <c:v>36</c:v>
                </c:pt>
                <c:pt idx="748">
                  <c:v>304</c:v>
                </c:pt>
                <c:pt idx="749">
                  <c:v>204</c:v>
                </c:pt>
                <c:pt idx="750">
                  <c:v>296</c:v>
                </c:pt>
                <c:pt idx="751">
                  <c:v>315</c:v>
                </c:pt>
                <c:pt idx="752">
                  <c:v>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Transnistria</c:v>
                </c:pt>
                <c:pt idx="1">
                  <c:v>Chisinau</c:v>
                </c:pt>
                <c:pt idx="2">
                  <c:v>Balti</c:v>
                </c:pt>
                <c:pt idx="3">
                  <c:v>Ialoveni</c:v>
                </c:pt>
                <c:pt idx="4">
                  <c:v>Briceni</c:v>
                </c:pt>
                <c:pt idx="5">
                  <c:v>Anenii Noi</c:v>
                </c:pt>
                <c:pt idx="6">
                  <c:v>Drochia</c:v>
                </c:pt>
                <c:pt idx="7">
                  <c:v>Edinet</c:v>
                </c:pt>
                <c:pt idx="8">
                  <c:v>Floresti</c:v>
                </c:pt>
                <c:pt idx="9">
                  <c:v>Ocnita</c:v>
                </c:pt>
                <c:pt idx="10">
                  <c:v>Stefan Voda</c:v>
                </c:pt>
                <c:pt idx="11">
                  <c:v>Ungheni</c:v>
                </c:pt>
                <c:pt idx="12">
                  <c:v>Cahul</c:v>
                </c:pt>
                <c:pt idx="13">
                  <c:v>Causeni</c:v>
                </c:pt>
                <c:pt idx="14">
                  <c:v>Falesti</c:v>
                </c:pt>
                <c:pt idx="15">
                  <c:v>Glodeni</c:v>
                </c:pt>
                <c:pt idx="16">
                  <c:v>Riscani</c:v>
                </c:pt>
                <c:pt idx="17">
                  <c:v>Vulcanesti</c:v>
                </c:pt>
                <c:pt idx="18">
                  <c:v>Cantemir</c:v>
                </c:pt>
                <c:pt idx="19">
                  <c:v>Cimislia</c:v>
                </c:pt>
                <c:pt idx="20">
                  <c:v>Leova</c:v>
                </c:pt>
                <c:pt idx="21">
                  <c:v>Nisporeni</c:v>
                </c:pt>
                <c:pt idx="22">
                  <c:v>Singerei</c:v>
                </c:pt>
                <c:pt idx="23">
                  <c:v>Soldanesti</c:v>
                </c:pt>
                <c:pt idx="24">
                  <c:v>Telenesti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105</c:v>
                </c:pt>
                <c:pt idx="1">
                  <c:v>79</c:v>
                </c:pt>
                <c:pt idx="2">
                  <c:v>16</c:v>
                </c:pt>
                <c:pt idx="3">
                  <c:v>8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Лист1!$A$2:$A$702</c:f>
              <c:strCache>
                <c:ptCount val="701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  <c:pt idx="683">
                  <c:v>15.03.2022</c:v>
                </c:pt>
                <c:pt idx="684">
                  <c:v>16.03.2022</c:v>
                </c:pt>
                <c:pt idx="685">
                  <c:v>17.03.2022</c:v>
                </c:pt>
                <c:pt idx="686">
                  <c:v>18.03.2022</c:v>
                </c:pt>
                <c:pt idx="687">
                  <c:v>19.03.2022</c:v>
                </c:pt>
                <c:pt idx="688">
                  <c:v>20.03.2022</c:v>
                </c:pt>
                <c:pt idx="689">
                  <c:v>21.03.2022</c:v>
                </c:pt>
                <c:pt idx="690">
                  <c:v>22.03.2022</c:v>
                </c:pt>
                <c:pt idx="691">
                  <c:v>23.03.2022</c:v>
                </c:pt>
                <c:pt idx="692">
                  <c:v>24.03.2022</c:v>
                </c:pt>
                <c:pt idx="693">
                  <c:v>25.03.2022</c:v>
                </c:pt>
                <c:pt idx="694">
                  <c:v>26.03.2022</c:v>
                </c:pt>
                <c:pt idx="695">
                  <c:v>27.03.2022</c:v>
                </c:pt>
                <c:pt idx="696">
                  <c:v>28.03.2022</c:v>
                </c:pt>
                <c:pt idx="697">
                  <c:v>29.03.2022</c:v>
                </c:pt>
                <c:pt idx="698">
                  <c:v>30.03.2022</c:v>
                </c:pt>
                <c:pt idx="699">
                  <c:v>31.03.2022</c:v>
                </c:pt>
                <c:pt idx="700">
                  <c:v>01.04.2022</c:v>
                </c:pt>
              </c:strCache>
            </c:strRef>
          </c:cat>
          <c:val>
            <c:numRef>
              <c:f>Лист1!$B$2:$B$702</c:f>
              <c:numCache>
                <c:formatCode>General</c:formatCode>
                <c:ptCount val="701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  <c:pt idx="683">
                  <c:v>828</c:v>
                </c:pt>
                <c:pt idx="684">
                  <c:v>684</c:v>
                </c:pt>
                <c:pt idx="685">
                  <c:v>651</c:v>
                </c:pt>
                <c:pt idx="686">
                  <c:v>623</c:v>
                </c:pt>
                <c:pt idx="687">
                  <c:v>548</c:v>
                </c:pt>
                <c:pt idx="688">
                  <c:v>430</c:v>
                </c:pt>
                <c:pt idx="689">
                  <c:v>380</c:v>
                </c:pt>
                <c:pt idx="690">
                  <c:v>461</c:v>
                </c:pt>
                <c:pt idx="691">
                  <c:v>542</c:v>
                </c:pt>
                <c:pt idx="692">
                  <c:v>346</c:v>
                </c:pt>
                <c:pt idx="693">
                  <c:v>371</c:v>
                </c:pt>
                <c:pt idx="694">
                  <c:v>334</c:v>
                </c:pt>
                <c:pt idx="695">
                  <c:v>245</c:v>
                </c:pt>
                <c:pt idx="696">
                  <c:v>320</c:v>
                </c:pt>
                <c:pt idx="697">
                  <c:v>341</c:v>
                </c:pt>
                <c:pt idx="698">
                  <c:v>423</c:v>
                </c:pt>
                <c:pt idx="699">
                  <c:v>326</c:v>
                </c:pt>
                <c:pt idx="700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01.04.2022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2.873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+257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9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514.014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920253332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3378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2552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3.161.148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95547117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499.816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329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21716915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+13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4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4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5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5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53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11.445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+10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14514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1687</cp:revision>
  <dcterms:modified xsi:type="dcterms:W3CDTF">2022-04-02T03:58:16Z</dcterms:modified>
</cp:coreProperties>
</file>