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492" y="45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Лист1!$A$3:$A$756</c:f>
              <c:strCache>
                <c:ptCount val="75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  <c:pt idx="737">
                  <c:v>17.03.2022</c:v>
                </c:pt>
                <c:pt idx="738">
                  <c:v>18.03.2022</c:v>
                </c:pt>
                <c:pt idx="739">
                  <c:v>19.03.2022</c:v>
                </c:pt>
                <c:pt idx="740">
                  <c:v>20.03.2022</c:v>
                </c:pt>
                <c:pt idx="741">
                  <c:v>21.03.2022</c:v>
                </c:pt>
                <c:pt idx="742">
                  <c:v>22.03.2022</c:v>
                </c:pt>
                <c:pt idx="743">
                  <c:v>23.03.2022</c:v>
                </c:pt>
                <c:pt idx="744">
                  <c:v>24.03.2022</c:v>
                </c:pt>
                <c:pt idx="745">
                  <c:v>25.03.2022</c:v>
                </c:pt>
                <c:pt idx="746">
                  <c:v>26.03.2022</c:v>
                </c:pt>
                <c:pt idx="747">
                  <c:v>27.03.2022</c:v>
                </c:pt>
                <c:pt idx="748">
                  <c:v>28.03.2022</c:v>
                </c:pt>
                <c:pt idx="749">
                  <c:v>29.03.2022</c:v>
                </c:pt>
                <c:pt idx="750">
                  <c:v>30.03.2022</c:v>
                </c:pt>
                <c:pt idx="751">
                  <c:v>31.03.2022</c:v>
                </c:pt>
                <c:pt idx="752">
                  <c:v>01.04.2022</c:v>
                </c:pt>
                <c:pt idx="753">
                  <c:v>02.04.2022</c:v>
                </c:pt>
              </c:strCache>
            </c:strRef>
          </c:cat>
          <c:val>
            <c:numRef>
              <c:f>Лист1!$B$3:$B$756</c:f>
              <c:numCache>
                <c:formatCode>General</c:formatCode>
                <c:ptCount val="75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  <c:pt idx="737">
                  <c:v>467</c:v>
                </c:pt>
                <c:pt idx="738">
                  <c:v>372</c:v>
                </c:pt>
                <c:pt idx="739">
                  <c:v>254</c:v>
                </c:pt>
                <c:pt idx="740">
                  <c:v>240</c:v>
                </c:pt>
                <c:pt idx="741">
                  <c:v>273</c:v>
                </c:pt>
                <c:pt idx="742">
                  <c:v>258</c:v>
                </c:pt>
                <c:pt idx="743">
                  <c:v>431</c:v>
                </c:pt>
                <c:pt idx="744">
                  <c:v>385</c:v>
                </c:pt>
                <c:pt idx="745">
                  <c:v>339</c:v>
                </c:pt>
                <c:pt idx="746">
                  <c:v>216</c:v>
                </c:pt>
                <c:pt idx="747">
                  <c:v>36</c:v>
                </c:pt>
                <c:pt idx="748">
                  <c:v>304</c:v>
                </c:pt>
                <c:pt idx="749">
                  <c:v>204</c:v>
                </c:pt>
                <c:pt idx="750">
                  <c:v>296</c:v>
                </c:pt>
                <c:pt idx="751">
                  <c:v>315</c:v>
                </c:pt>
                <c:pt idx="752">
                  <c:v>257</c:v>
                </c:pt>
                <c:pt idx="753">
                  <c:v>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MD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MD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</c:f>
              <c:strCache>
                <c:ptCount val="21"/>
                <c:pt idx="0">
                  <c:v>Transnistria</c:v>
                </c:pt>
                <c:pt idx="1">
                  <c:v>Chisinau</c:v>
                </c:pt>
                <c:pt idx="2">
                  <c:v>Causeni</c:v>
                </c:pt>
                <c:pt idx="3">
                  <c:v>Briceni</c:v>
                </c:pt>
                <c:pt idx="4">
                  <c:v>Anenii Noi</c:v>
                </c:pt>
                <c:pt idx="5">
                  <c:v>Balti</c:v>
                </c:pt>
                <c:pt idx="6">
                  <c:v>Edinet</c:v>
                </c:pt>
                <c:pt idx="7">
                  <c:v>Riscani</c:v>
                </c:pt>
                <c:pt idx="8">
                  <c:v>Soldanesti</c:v>
                </c:pt>
                <c:pt idx="9">
                  <c:v>Straseni</c:v>
                </c:pt>
                <c:pt idx="10">
                  <c:v>Cahul</c:v>
                </c:pt>
                <c:pt idx="11">
                  <c:v>Cimislia</c:v>
                </c:pt>
                <c:pt idx="12">
                  <c:v>Ceadir-Lunga</c:v>
                </c:pt>
                <c:pt idx="13">
                  <c:v>Dubasari</c:v>
                </c:pt>
                <c:pt idx="14">
                  <c:v>Calarasi</c:v>
                </c:pt>
                <c:pt idx="15">
                  <c:v>Donduseni</c:v>
                </c:pt>
                <c:pt idx="16">
                  <c:v>Falesti</c:v>
                </c:pt>
                <c:pt idx="17">
                  <c:v>Floresti</c:v>
                </c:pt>
                <c:pt idx="18">
                  <c:v>Orhei</c:v>
                </c:pt>
                <c:pt idx="19">
                  <c:v>Singerei</c:v>
                </c:pt>
                <c:pt idx="20">
                  <c:v>Stefan Voda</c:v>
                </c:pt>
              </c:strCache>
            </c:strRef>
          </c:cat>
          <c:val>
            <c:numRef>
              <c:f>Лист1!$B$2:$B$22</c:f>
              <c:numCache>
                <c:formatCode>General</c:formatCode>
                <c:ptCount val="21"/>
                <c:pt idx="0">
                  <c:v>72</c:v>
                </c:pt>
                <c:pt idx="1">
                  <c:v>41</c:v>
                </c:pt>
                <c:pt idx="2">
                  <c:v>9</c:v>
                </c:pt>
                <c:pt idx="3">
                  <c:v>8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5</c:v>
                </c:pt>
                <c:pt idx="9">
                  <c:v>5</c:v>
                </c:pt>
                <c:pt idx="10">
                  <c:v>3</c:v>
                </c:pt>
                <c:pt idx="11">
                  <c:v>3</c:v>
                </c:pt>
                <c:pt idx="12">
                  <c:v>2</c:v>
                </c:pt>
                <c:pt idx="13">
                  <c:v>2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ru-MD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MD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ru-MD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MD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MD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Лист1!$A$2:$A$703</c:f>
              <c:strCache>
                <c:ptCount val="70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  <c:pt idx="685">
                  <c:v>17.03.2022</c:v>
                </c:pt>
                <c:pt idx="686">
                  <c:v>18.03.2022</c:v>
                </c:pt>
                <c:pt idx="687">
                  <c:v>19.03.2022</c:v>
                </c:pt>
                <c:pt idx="688">
                  <c:v>20.03.2022</c:v>
                </c:pt>
                <c:pt idx="689">
                  <c:v>21.03.2022</c:v>
                </c:pt>
                <c:pt idx="690">
                  <c:v>22.03.2022</c:v>
                </c:pt>
                <c:pt idx="691">
                  <c:v>23.03.2022</c:v>
                </c:pt>
                <c:pt idx="692">
                  <c:v>24.03.2022</c:v>
                </c:pt>
                <c:pt idx="693">
                  <c:v>25.03.2022</c:v>
                </c:pt>
                <c:pt idx="694">
                  <c:v>26.03.2022</c:v>
                </c:pt>
                <c:pt idx="695">
                  <c:v>27.03.2022</c:v>
                </c:pt>
                <c:pt idx="696">
                  <c:v>28.03.2022</c:v>
                </c:pt>
                <c:pt idx="697">
                  <c:v>29.03.2022</c:v>
                </c:pt>
                <c:pt idx="698">
                  <c:v>30.03.2022</c:v>
                </c:pt>
                <c:pt idx="699">
                  <c:v>31.03.2022</c:v>
                </c:pt>
                <c:pt idx="700">
                  <c:v>01.04.2022</c:v>
                </c:pt>
                <c:pt idx="701">
                  <c:v>02.04.2022</c:v>
                </c:pt>
              </c:strCache>
            </c:strRef>
          </c:cat>
          <c:val>
            <c:numRef>
              <c:f>Лист1!$B$2:$B$703</c:f>
              <c:numCache>
                <c:formatCode>General</c:formatCode>
                <c:ptCount val="70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  <c:pt idx="685">
                  <c:v>651</c:v>
                </c:pt>
                <c:pt idx="686">
                  <c:v>623</c:v>
                </c:pt>
                <c:pt idx="687">
                  <c:v>548</c:v>
                </c:pt>
                <c:pt idx="688">
                  <c:v>430</c:v>
                </c:pt>
                <c:pt idx="689">
                  <c:v>380</c:v>
                </c:pt>
                <c:pt idx="690">
                  <c:v>461</c:v>
                </c:pt>
                <c:pt idx="691">
                  <c:v>542</c:v>
                </c:pt>
                <c:pt idx="692">
                  <c:v>346</c:v>
                </c:pt>
                <c:pt idx="693">
                  <c:v>371</c:v>
                </c:pt>
                <c:pt idx="694">
                  <c:v>334</c:v>
                </c:pt>
                <c:pt idx="695">
                  <c:v>245</c:v>
                </c:pt>
                <c:pt idx="696">
                  <c:v>320</c:v>
                </c:pt>
                <c:pt idx="697">
                  <c:v>341</c:v>
                </c:pt>
                <c:pt idx="698">
                  <c:v>423</c:v>
                </c:pt>
                <c:pt idx="699">
                  <c:v>326</c:v>
                </c:pt>
                <c:pt idx="700">
                  <c:v>329</c:v>
                </c:pt>
                <c:pt idx="701">
                  <c:v>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MD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MD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02.04.2022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11.44</a:t>
                </a:r>
                <a:r>
                  <a:rPr lang="ru-RU" b="1" dirty="0">
                    <a:solidFill>
                      <a:schemeClr val="bg1"/>
                    </a:solidFill>
                  </a:rPr>
                  <a:t>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ru-RU" b="1" dirty="0"/>
                  <a:t>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2.790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+185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514.199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81303175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2379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3.163.527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0125696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500.082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266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15338183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6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14525</TotalTime>
  <Words>215</Words>
  <Application>Microsoft Office PowerPoint</Application>
  <PresentationFormat>Custom</PresentationFormat>
  <Paragraphs>106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PowerPoint Presentation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 Rosca</cp:lastModifiedBy>
  <cp:revision>1689</cp:revision>
  <dcterms:modified xsi:type="dcterms:W3CDTF">2022-04-03T06:38:41Z</dcterms:modified>
</cp:coreProperties>
</file>