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63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682156450068713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Лист1!$A$3:$A$760</c:f>
              <c:strCache>
                <c:ptCount val="75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  <c:pt idx="729">
                  <c:v>09.03.2022</c:v>
                </c:pt>
                <c:pt idx="730">
                  <c:v>10.03.2022</c:v>
                </c:pt>
                <c:pt idx="731">
                  <c:v>11.03.2022</c:v>
                </c:pt>
                <c:pt idx="732">
                  <c:v>12.03.2022</c:v>
                </c:pt>
                <c:pt idx="733">
                  <c:v>13.03.2022</c:v>
                </c:pt>
                <c:pt idx="734">
                  <c:v>14.03.2022</c:v>
                </c:pt>
                <c:pt idx="735">
                  <c:v>15.03.2022</c:v>
                </c:pt>
                <c:pt idx="736">
                  <c:v>16.03.2022</c:v>
                </c:pt>
                <c:pt idx="737">
                  <c:v>17.03.2022</c:v>
                </c:pt>
                <c:pt idx="738">
                  <c:v>18.03.2022</c:v>
                </c:pt>
                <c:pt idx="739">
                  <c:v>19.03.2022</c:v>
                </c:pt>
                <c:pt idx="740">
                  <c:v>20.03.2022</c:v>
                </c:pt>
                <c:pt idx="741">
                  <c:v>21.03.2022</c:v>
                </c:pt>
                <c:pt idx="742">
                  <c:v>22.03.2022</c:v>
                </c:pt>
                <c:pt idx="743">
                  <c:v>23.03.2022</c:v>
                </c:pt>
                <c:pt idx="744">
                  <c:v>24.03.2022</c:v>
                </c:pt>
                <c:pt idx="745">
                  <c:v>25.03.2022</c:v>
                </c:pt>
                <c:pt idx="746">
                  <c:v>26.03.2022</c:v>
                </c:pt>
                <c:pt idx="747">
                  <c:v>27.03.2022</c:v>
                </c:pt>
                <c:pt idx="748">
                  <c:v>28.03.2022</c:v>
                </c:pt>
                <c:pt idx="749">
                  <c:v>29.03.2022</c:v>
                </c:pt>
                <c:pt idx="750">
                  <c:v>30.03.2022</c:v>
                </c:pt>
                <c:pt idx="751">
                  <c:v>31.03.2022</c:v>
                </c:pt>
                <c:pt idx="752">
                  <c:v>01.04.2022</c:v>
                </c:pt>
                <c:pt idx="753">
                  <c:v>02.04.2022</c:v>
                </c:pt>
                <c:pt idx="754">
                  <c:v>03.04.2022</c:v>
                </c:pt>
                <c:pt idx="755">
                  <c:v>04.04.2022</c:v>
                </c:pt>
                <c:pt idx="756">
                  <c:v>05.04.2022</c:v>
                </c:pt>
                <c:pt idx="757">
                  <c:v>06.04.2022</c:v>
                </c:pt>
              </c:strCache>
            </c:strRef>
          </c:cat>
          <c:val>
            <c:numRef>
              <c:f>Лист1!$B$3:$B$760</c:f>
              <c:numCache>
                <c:formatCode>General</c:formatCode>
                <c:ptCount val="75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  <c:pt idx="729">
                  <c:v>459</c:v>
                </c:pt>
                <c:pt idx="730">
                  <c:v>347</c:v>
                </c:pt>
                <c:pt idx="731">
                  <c:v>571</c:v>
                </c:pt>
                <c:pt idx="732">
                  <c:v>395</c:v>
                </c:pt>
                <c:pt idx="733">
                  <c:v>241</c:v>
                </c:pt>
                <c:pt idx="734">
                  <c:v>343</c:v>
                </c:pt>
                <c:pt idx="735">
                  <c:v>339</c:v>
                </c:pt>
                <c:pt idx="736">
                  <c:v>450</c:v>
                </c:pt>
                <c:pt idx="737">
                  <c:v>467</c:v>
                </c:pt>
                <c:pt idx="738">
                  <c:v>372</c:v>
                </c:pt>
                <c:pt idx="739">
                  <c:v>254</c:v>
                </c:pt>
                <c:pt idx="740">
                  <c:v>240</c:v>
                </c:pt>
                <c:pt idx="741">
                  <c:v>273</c:v>
                </c:pt>
                <c:pt idx="742">
                  <c:v>258</c:v>
                </c:pt>
                <c:pt idx="743">
                  <c:v>431</c:v>
                </c:pt>
                <c:pt idx="744">
                  <c:v>385</c:v>
                </c:pt>
                <c:pt idx="745">
                  <c:v>339</c:v>
                </c:pt>
                <c:pt idx="746">
                  <c:v>216</c:v>
                </c:pt>
                <c:pt idx="747">
                  <c:v>36</c:v>
                </c:pt>
                <c:pt idx="748">
                  <c:v>304</c:v>
                </c:pt>
                <c:pt idx="749">
                  <c:v>204</c:v>
                </c:pt>
                <c:pt idx="750">
                  <c:v>296</c:v>
                </c:pt>
                <c:pt idx="751">
                  <c:v>315</c:v>
                </c:pt>
                <c:pt idx="752">
                  <c:v>257</c:v>
                </c:pt>
                <c:pt idx="753">
                  <c:v>185</c:v>
                </c:pt>
                <c:pt idx="754">
                  <c:v>23</c:v>
                </c:pt>
                <c:pt idx="755">
                  <c:v>206</c:v>
                </c:pt>
                <c:pt idx="756">
                  <c:v>222</c:v>
                </c:pt>
                <c:pt idx="757">
                  <c:v>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Edinet</c:v>
                </c:pt>
                <c:pt idx="4">
                  <c:v>Riscani</c:v>
                </c:pt>
                <c:pt idx="5">
                  <c:v>Causeni</c:v>
                </c:pt>
                <c:pt idx="6">
                  <c:v>Drochia</c:v>
                </c:pt>
                <c:pt idx="7">
                  <c:v>Glodeni</c:v>
                </c:pt>
                <c:pt idx="8">
                  <c:v>Ialoveni</c:v>
                </c:pt>
                <c:pt idx="9">
                  <c:v>Nisporeni</c:v>
                </c:pt>
                <c:pt idx="10">
                  <c:v>Anenii Noi</c:v>
                </c:pt>
                <c:pt idx="11">
                  <c:v>Donduseni</c:v>
                </c:pt>
                <c:pt idx="12">
                  <c:v>Floresti</c:v>
                </c:pt>
                <c:pt idx="13">
                  <c:v>Stefan Voda</c:v>
                </c:pt>
                <c:pt idx="14">
                  <c:v>Briceni</c:v>
                </c:pt>
                <c:pt idx="15">
                  <c:v>Falesti</c:v>
                </c:pt>
                <c:pt idx="16">
                  <c:v>Hincesti</c:v>
                </c:pt>
                <c:pt idx="17">
                  <c:v>Leova</c:v>
                </c:pt>
                <c:pt idx="18">
                  <c:v>Ocnita</c:v>
                </c:pt>
                <c:pt idx="19">
                  <c:v>Singerei</c:v>
                </c:pt>
                <c:pt idx="20">
                  <c:v>Soldanesti</c:v>
                </c:pt>
                <c:pt idx="21">
                  <c:v>Soroca</c:v>
                </c:pt>
                <c:pt idx="22">
                  <c:v>Cimislia</c:v>
                </c:pt>
                <c:pt idx="23">
                  <c:v>Rezina</c:v>
                </c:pt>
                <c:pt idx="24">
                  <c:v>Straseni</c:v>
                </c:pt>
                <c:pt idx="25">
                  <c:v>Taraclia</c:v>
                </c:pt>
                <c:pt idx="26">
                  <c:v>Ungheni</c:v>
                </c:pt>
              </c:strCache>
            </c:str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91</c:v>
                </c:pt>
                <c:pt idx="1">
                  <c:v>62</c:v>
                </c:pt>
                <c:pt idx="2">
                  <c:v>13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Лист1!$A$2:$A$707</c:f>
              <c:strCache>
                <c:ptCount val="70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  <c:pt idx="677">
                  <c:v>09.03.2022</c:v>
                </c:pt>
                <c:pt idx="678">
                  <c:v>10.03.2022</c:v>
                </c:pt>
                <c:pt idx="679">
                  <c:v>11.03.2022</c:v>
                </c:pt>
                <c:pt idx="680">
                  <c:v>12.03.2022</c:v>
                </c:pt>
                <c:pt idx="681">
                  <c:v>13.03.2022</c:v>
                </c:pt>
                <c:pt idx="682">
                  <c:v>14.03.2022</c:v>
                </c:pt>
                <c:pt idx="683">
                  <c:v>15.03.2022</c:v>
                </c:pt>
                <c:pt idx="684">
                  <c:v>16.03.2022</c:v>
                </c:pt>
                <c:pt idx="685">
                  <c:v>17.03.2022</c:v>
                </c:pt>
                <c:pt idx="686">
                  <c:v>18.03.2022</c:v>
                </c:pt>
                <c:pt idx="687">
                  <c:v>19.03.2022</c:v>
                </c:pt>
                <c:pt idx="688">
                  <c:v>20.03.2022</c:v>
                </c:pt>
                <c:pt idx="689">
                  <c:v>21.03.2022</c:v>
                </c:pt>
                <c:pt idx="690">
                  <c:v>22.03.2022</c:v>
                </c:pt>
                <c:pt idx="691">
                  <c:v>23.03.2022</c:v>
                </c:pt>
                <c:pt idx="692">
                  <c:v>24.03.2022</c:v>
                </c:pt>
                <c:pt idx="693">
                  <c:v>25.03.2022</c:v>
                </c:pt>
                <c:pt idx="694">
                  <c:v>26.03.2022</c:v>
                </c:pt>
                <c:pt idx="695">
                  <c:v>27.03.2022</c:v>
                </c:pt>
                <c:pt idx="696">
                  <c:v>28.03.2022</c:v>
                </c:pt>
                <c:pt idx="697">
                  <c:v>29.03.2022</c:v>
                </c:pt>
                <c:pt idx="698">
                  <c:v>30.03.2022</c:v>
                </c:pt>
                <c:pt idx="699">
                  <c:v>31.03.2022</c:v>
                </c:pt>
                <c:pt idx="700">
                  <c:v>01.04.2022</c:v>
                </c:pt>
                <c:pt idx="701">
                  <c:v>02.04.2022</c:v>
                </c:pt>
                <c:pt idx="702">
                  <c:v>03.04.2022</c:v>
                </c:pt>
                <c:pt idx="703">
                  <c:v>04.04.2022</c:v>
                </c:pt>
                <c:pt idx="704">
                  <c:v>05.04.2022</c:v>
                </c:pt>
                <c:pt idx="705">
                  <c:v>06.04.2022</c:v>
                </c:pt>
              </c:strCache>
            </c:strRef>
          </c:cat>
          <c:val>
            <c:numRef>
              <c:f>Лист1!$B$2:$B$707</c:f>
              <c:numCache>
                <c:formatCode>General</c:formatCode>
                <c:ptCount val="70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  <c:pt idx="677">
                  <c:v>539</c:v>
                </c:pt>
                <c:pt idx="678">
                  <c:v>1547</c:v>
                </c:pt>
                <c:pt idx="679">
                  <c:v>1334</c:v>
                </c:pt>
                <c:pt idx="680">
                  <c:v>749</c:v>
                </c:pt>
                <c:pt idx="681">
                  <c:v>712</c:v>
                </c:pt>
                <c:pt idx="682">
                  <c:v>641</c:v>
                </c:pt>
                <c:pt idx="683">
                  <c:v>828</c:v>
                </c:pt>
                <c:pt idx="684">
                  <c:v>684</c:v>
                </c:pt>
                <c:pt idx="685">
                  <c:v>651</c:v>
                </c:pt>
                <c:pt idx="686">
                  <c:v>623</c:v>
                </c:pt>
                <c:pt idx="687">
                  <c:v>548</c:v>
                </c:pt>
                <c:pt idx="688">
                  <c:v>430</c:v>
                </c:pt>
                <c:pt idx="689">
                  <c:v>380</c:v>
                </c:pt>
                <c:pt idx="690">
                  <c:v>461</c:v>
                </c:pt>
                <c:pt idx="691">
                  <c:v>542</c:v>
                </c:pt>
                <c:pt idx="692">
                  <c:v>346</c:v>
                </c:pt>
                <c:pt idx="693">
                  <c:v>371</c:v>
                </c:pt>
                <c:pt idx="694">
                  <c:v>334</c:v>
                </c:pt>
                <c:pt idx="695">
                  <c:v>245</c:v>
                </c:pt>
                <c:pt idx="696">
                  <c:v>320</c:v>
                </c:pt>
                <c:pt idx="697">
                  <c:v>341</c:v>
                </c:pt>
                <c:pt idx="698">
                  <c:v>423</c:v>
                </c:pt>
                <c:pt idx="699">
                  <c:v>326</c:v>
                </c:pt>
                <c:pt idx="700">
                  <c:v>329</c:v>
                </c:pt>
                <c:pt idx="701">
                  <c:v>266</c:v>
                </c:pt>
                <c:pt idx="702">
                  <c:v>185</c:v>
                </c:pt>
                <c:pt idx="703">
                  <c:v>264</c:v>
                </c:pt>
                <c:pt idx="704">
                  <c:v>222</c:v>
                </c:pt>
                <c:pt idx="705">
                  <c:v>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06.04.2022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11.455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2.434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514.882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44118203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3798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82424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3.176.024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3759521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501.113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373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82673597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9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14545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1692</cp:revision>
  <dcterms:modified xsi:type="dcterms:W3CDTF">2022-04-07T03:18:22Z</dcterms:modified>
</cp:coreProperties>
</file>