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82156450068713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Лист1!$A$3:$A$761</c:f>
              <c:strCache>
                <c:ptCount val="759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</c:strCache>
            </c:strRef>
          </c:cat>
          <c:val>
            <c:numRef>
              <c:f>Лист1!$B$3:$B$761</c:f>
              <c:numCache>
                <c:formatCode>General</c:formatCode>
                <c:ptCount val="75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Ungheni</c:v>
                </c:pt>
                <c:pt idx="4">
                  <c:v>Riscani</c:v>
                </c:pt>
                <c:pt idx="5">
                  <c:v>Nisporeni</c:v>
                </c:pt>
                <c:pt idx="6">
                  <c:v>Anenii Noi</c:v>
                </c:pt>
                <c:pt idx="7">
                  <c:v>Edinet</c:v>
                </c:pt>
                <c:pt idx="8">
                  <c:v>Singerei</c:v>
                </c:pt>
                <c:pt idx="9">
                  <c:v>Briceni</c:v>
                </c:pt>
                <c:pt idx="10">
                  <c:v>Drochia</c:v>
                </c:pt>
                <c:pt idx="11">
                  <c:v>Falesti</c:v>
                </c:pt>
                <c:pt idx="12">
                  <c:v>Straseni</c:v>
                </c:pt>
                <c:pt idx="13">
                  <c:v>Causeni</c:v>
                </c:pt>
                <c:pt idx="14">
                  <c:v>Cimislia</c:v>
                </c:pt>
                <c:pt idx="15">
                  <c:v>Criuleni</c:v>
                </c:pt>
                <c:pt idx="16">
                  <c:v>Floresti</c:v>
                </c:pt>
                <c:pt idx="17">
                  <c:v>Ialoveni</c:v>
                </c:pt>
                <c:pt idx="18">
                  <c:v>Orhei</c:v>
                </c:pt>
                <c:pt idx="19">
                  <c:v>Basarabeasca</c:v>
                </c:pt>
                <c:pt idx="20">
                  <c:v>Glodeni</c:v>
                </c:pt>
                <c:pt idx="21">
                  <c:v>Hincesti</c:v>
                </c:pt>
                <c:pt idx="22">
                  <c:v>Leova</c:v>
                </c:pt>
                <c:pt idx="23">
                  <c:v>Rezina</c:v>
                </c:pt>
                <c:pt idx="24">
                  <c:v>Telenesti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92</c:v>
                </c:pt>
                <c:pt idx="1">
                  <c:v>77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Лист1!$A$2:$A$708</c:f>
              <c:strCache>
                <c:ptCount val="707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</c:strCache>
            </c:strRef>
          </c:cat>
          <c:val>
            <c:numRef>
              <c:f>Лист1!$B$2:$B$708</c:f>
              <c:numCache>
                <c:formatCode>General</c:formatCode>
                <c:ptCount val="707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07.04.2022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2.389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+239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515.121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53128921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3359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2436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3.179.383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8551032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501.392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279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54451265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6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7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42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11.460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14552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1693</cp:revision>
  <dcterms:modified xsi:type="dcterms:W3CDTF">2022-04-08T03:12:05Z</dcterms:modified>
</cp:coreProperties>
</file>