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29" d="100"/>
          <a:sy n="29" d="100"/>
        </p:scale>
        <p:origin x="900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82156450068713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Лист1!$A$3:$A$764</c:f>
              <c:strCache>
                <c:ptCount val="762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  <c:pt idx="759">
                  <c:v>08.04.2022</c:v>
                </c:pt>
                <c:pt idx="760">
                  <c:v>09.04.2022</c:v>
                </c:pt>
                <c:pt idx="761">
                  <c:v>10.04.2022</c:v>
                </c:pt>
              </c:strCache>
            </c:strRef>
          </c:cat>
          <c:val>
            <c:numRef>
              <c:f>Лист1!$B$3:$B$764</c:f>
              <c:numCache>
                <c:formatCode>General</c:formatCode>
                <c:ptCount val="76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  <c:pt idx="759">
                  <c:v>191</c:v>
                </c:pt>
                <c:pt idx="760">
                  <c:v>133</c:v>
                </c:pt>
                <c:pt idx="76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Chisinau</c:v>
                </c:pt>
                <c:pt idx="1">
                  <c:v>Drochia</c:v>
                </c:pt>
                <c:pt idx="2">
                  <c:v>Balti</c:v>
                </c:pt>
                <c:pt idx="3">
                  <c:v>Cahul</c:v>
                </c:pt>
                <c:pt idx="4">
                  <c:v>Edinet</c:v>
                </c:pt>
                <c:pt idx="5">
                  <c:v>Anenii Noi</c:v>
                </c:pt>
                <c:pt idx="6">
                  <c:v>Criuleni</c:v>
                </c:pt>
                <c:pt idx="7">
                  <c:v>Briceni</c:v>
                </c:pt>
                <c:pt idx="8">
                  <c:v>Calarasi</c:v>
                </c:pt>
                <c:pt idx="9">
                  <c:v>Cantemir</c:v>
                </c:pt>
                <c:pt idx="10">
                  <c:v>Falesti</c:v>
                </c:pt>
                <c:pt idx="11">
                  <c:v>Glodeni</c:v>
                </c:pt>
                <c:pt idx="12">
                  <c:v>Riscani</c:v>
                </c:pt>
                <c:pt idx="13">
                  <c:v>Soroca</c:v>
                </c:pt>
                <c:pt idx="14">
                  <c:v>Stefan Voda</c:v>
                </c:pt>
                <c:pt idx="15">
                  <c:v>Ungheni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17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Лист1!$A$2:$A$711</c:f>
              <c:strCache>
                <c:ptCount val="710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  <c:pt idx="707">
                  <c:v>08.04.2022</c:v>
                </c:pt>
                <c:pt idx="708">
                  <c:v>09.04.2022</c:v>
                </c:pt>
                <c:pt idx="709">
                  <c:v>10.04.2022</c:v>
                </c:pt>
              </c:strCache>
            </c:strRef>
          </c:cat>
          <c:val>
            <c:numRef>
              <c:f>Лист1!$B$2:$B$711</c:f>
              <c:numCache>
                <c:formatCode>General</c:formatCode>
                <c:ptCount val="710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  <c:pt idx="707">
                  <c:v>262</c:v>
                </c:pt>
                <c:pt idx="708">
                  <c:v>208</c:v>
                </c:pt>
                <c:pt idx="709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10.04.2022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2.136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+43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515.488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92995218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945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488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3.185.684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00100524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502.002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140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91114307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+0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2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23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11.470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14569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1696</cp:revision>
  <dcterms:modified xsi:type="dcterms:W3CDTF">2022-04-11T03:14:36Z</dcterms:modified>
</cp:coreProperties>
</file>