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29" d="100"/>
          <a:sy n="29" d="100"/>
        </p:scale>
        <p:origin x="900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82156450068713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Лист1!$A$3:$A$765</c:f>
              <c:strCache>
                <c:ptCount val="763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  <c:pt idx="759">
                  <c:v>08.04.2022</c:v>
                </c:pt>
                <c:pt idx="760">
                  <c:v>09.04.2022</c:v>
                </c:pt>
                <c:pt idx="761">
                  <c:v>10.04.2022</c:v>
                </c:pt>
                <c:pt idx="762">
                  <c:v>11.04.2022</c:v>
                </c:pt>
              </c:strCache>
            </c:strRef>
          </c:cat>
          <c:val>
            <c:numRef>
              <c:f>Лист1!$B$3:$B$765</c:f>
              <c:numCache>
                <c:formatCode>General</c:formatCode>
                <c:ptCount val="763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  <c:pt idx="759">
                  <c:v>191</c:v>
                </c:pt>
                <c:pt idx="760">
                  <c:v>133</c:v>
                </c:pt>
                <c:pt idx="761">
                  <c:v>43</c:v>
                </c:pt>
                <c:pt idx="762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Transnistria</c:v>
                </c:pt>
                <c:pt idx="1">
                  <c:v>Chisinau</c:v>
                </c:pt>
                <c:pt idx="2">
                  <c:v>Singerei</c:v>
                </c:pt>
                <c:pt idx="3">
                  <c:v>Anenii Noi</c:v>
                </c:pt>
                <c:pt idx="4">
                  <c:v>Ialoveni</c:v>
                </c:pt>
                <c:pt idx="5">
                  <c:v>Hincesti</c:v>
                </c:pt>
                <c:pt idx="6">
                  <c:v>Leova</c:v>
                </c:pt>
                <c:pt idx="7">
                  <c:v>Orhei</c:v>
                </c:pt>
                <c:pt idx="8">
                  <c:v>Straseni</c:v>
                </c:pt>
                <c:pt idx="9">
                  <c:v>Drochia</c:v>
                </c:pt>
                <c:pt idx="10">
                  <c:v>Dubasari</c:v>
                </c:pt>
                <c:pt idx="11">
                  <c:v>Ocnita</c:v>
                </c:pt>
                <c:pt idx="12">
                  <c:v>Riscani</c:v>
                </c:pt>
                <c:pt idx="13">
                  <c:v>Stefan Voda</c:v>
                </c:pt>
                <c:pt idx="14">
                  <c:v>Ungheni</c:v>
                </c:pt>
                <c:pt idx="15">
                  <c:v>Balti</c:v>
                </c:pt>
                <c:pt idx="16">
                  <c:v>Briceni</c:v>
                </c:pt>
                <c:pt idx="17">
                  <c:v>Cantemir</c:v>
                </c:pt>
                <c:pt idx="18">
                  <c:v>Comrat</c:v>
                </c:pt>
                <c:pt idx="19">
                  <c:v>Criuleni</c:v>
                </c:pt>
                <c:pt idx="20">
                  <c:v>Edinet</c:v>
                </c:pt>
                <c:pt idx="21">
                  <c:v>Falesti</c:v>
                </c:pt>
                <c:pt idx="22">
                  <c:v>Floresti</c:v>
                </c:pt>
                <c:pt idx="23">
                  <c:v>Glodeni</c:v>
                </c:pt>
                <c:pt idx="24">
                  <c:v>Soldanesti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86</c:v>
                </c:pt>
                <c:pt idx="1">
                  <c:v>26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Лист1!$A$2:$A$712</c:f>
              <c:strCache>
                <c:ptCount val="711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  <c:pt idx="707">
                  <c:v>08.04.2022</c:v>
                </c:pt>
                <c:pt idx="708">
                  <c:v>09.04.2022</c:v>
                </c:pt>
                <c:pt idx="709">
                  <c:v>10.04.2022</c:v>
                </c:pt>
                <c:pt idx="710">
                  <c:v>11.04.2022</c:v>
                </c:pt>
              </c:strCache>
            </c:strRef>
          </c:cat>
          <c:val>
            <c:numRef>
              <c:f>Лист1!$B$2:$B$712</c:f>
              <c:numCache>
                <c:formatCode>General</c:formatCode>
                <c:ptCount val="711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  <c:pt idx="707">
                  <c:v>262</c:v>
                </c:pt>
                <c:pt idx="708">
                  <c:v>208</c:v>
                </c:pt>
                <c:pt idx="709">
                  <c:v>140</c:v>
                </c:pt>
                <c:pt idx="71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11.04.2022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2.107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+161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0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515.649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74709357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3148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2957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3.188.832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50877219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502.191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189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67401504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4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37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11.471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14575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1697</cp:revision>
  <dcterms:modified xsi:type="dcterms:W3CDTF">2022-04-12T03:14:07Z</dcterms:modified>
</cp:coreProperties>
</file>