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29" d="100"/>
          <a:sy n="29" d="100"/>
        </p:scale>
        <p:origin x="900" y="7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682156450068713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Лист1!$A$3:$A$767</c:f>
              <c:strCache>
                <c:ptCount val="765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  <c:pt idx="723">
                  <c:v>03.03.2022</c:v>
                </c:pt>
                <c:pt idx="724">
                  <c:v>04.03.2022</c:v>
                </c:pt>
                <c:pt idx="725">
                  <c:v>05.03.2022</c:v>
                </c:pt>
                <c:pt idx="726">
                  <c:v>06.03.2022</c:v>
                </c:pt>
                <c:pt idx="727">
                  <c:v>07.03.2022</c:v>
                </c:pt>
                <c:pt idx="728">
                  <c:v>08.03.2022</c:v>
                </c:pt>
                <c:pt idx="729">
                  <c:v>09.03.2022</c:v>
                </c:pt>
                <c:pt idx="730">
                  <c:v>10.03.2022</c:v>
                </c:pt>
                <c:pt idx="731">
                  <c:v>11.03.2022</c:v>
                </c:pt>
                <c:pt idx="732">
                  <c:v>12.03.2022</c:v>
                </c:pt>
                <c:pt idx="733">
                  <c:v>13.03.2022</c:v>
                </c:pt>
                <c:pt idx="734">
                  <c:v>14.03.2022</c:v>
                </c:pt>
                <c:pt idx="735">
                  <c:v>15.03.2022</c:v>
                </c:pt>
                <c:pt idx="736">
                  <c:v>16.03.2022</c:v>
                </c:pt>
                <c:pt idx="737">
                  <c:v>17.03.2022</c:v>
                </c:pt>
                <c:pt idx="738">
                  <c:v>18.03.2022</c:v>
                </c:pt>
                <c:pt idx="739">
                  <c:v>19.03.2022</c:v>
                </c:pt>
                <c:pt idx="740">
                  <c:v>20.03.2022</c:v>
                </c:pt>
                <c:pt idx="741">
                  <c:v>21.03.2022</c:v>
                </c:pt>
                <c:pt idx="742">
                  <c:v>22.03.2022</c:v>
                </c:pt>
                <c:pt idx="743">
                  <c:v>23.03.2022</c:v>
                </c:pt>
                <c:pt idx="744">
                  <c:v>24.03.2022</c:v>
                </c:pt>
                <c:pt idx="745">
                  <c:v>25.03.2022</c:v>
                </c:pt>
                <c:pt idx="746">
                  <c:v>26.03.2022</c:v>
                </c:pt>
                <c:pt idx="747">
                  <c:v>27.03.2022</c:v>
                </c:pt>
                <c:pt idx="748">
                  <c:v>28.03.2022</c:v>
                </c:pt>
                <c:pt idx="749">
                  <c:v>29.03.2022</c:v>
                </c:pt>
                <c:pt idx="750">
                  <c:v>30.03.2022</c:v>
                </c:pt>
                <c:pt idx="751">
                  <c:v>31.03.2022</c:v>
                </c:pt>
                <c:pt idx="752">
                  <c:v>01.04.2022</c:v>
                </c:pt>
                <c:pt idx="753">
                  <c:v>02.04.2022</c:v>
                </c:pt>
                <c:pt idx="754">
                  <c:v>03.04.2022</c:v>
                </c:pt>
                <c:pt idx="755">
                  <c:v>04.04.2022</c:v>
                </c:pt>
                <c:pt idx="756">
                  <c:v>05.04.2022</c:v>
                </c:pt>
                <c:pt idx="757">
                  <c:v>06.04.2022</c:v>
                </c:pt>
                <c:pt idx="758">
                  <c:v>07.04.2022</c:v>
                </c:pt>
                <c:pt idx="759">
                  <c:v>08.04.2022</c:v>
                </c:pt>
                <c:pt idx="760">
                  <c:v>09.04.2022</c:v>
                </c:pt>
                <c:pt idx="761">
                  <c:v>10.04.2022</c:v>
                </c:pt>
                <c:pt idx="762">
                  <c:v>11.04.2022</c:v>
                </c:pt>
                <c:pt idx="763">
                  <c:v>12.04.2022</c:v>
                </c:pt>
                <c:pt idx="764">
                  <c:v>13.04.2022</c:v>
                </c:pt>
              </c:strCache>
            </c:strRef>
          </c:cat>
          <c:val>
            <c:numRef>
              <c:f>Лист1!$B$3:$B$767</c:f>
              <c:numCache>
                <c:formatCode>General</c:formatCode>
                <c:ptCount val="76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  <c:pt idx="723">
                  <c:v>617</c:v>
                </c:pt>
                <c:pt idx="724">
                  <c:v>568</c:v>
                </c:pt>
                <c:pt idx="725">
                  <c:v>518</c:v>
                </c:pt>
                <c:pt idx="726">
                  <c:v>251</c:v>
                </c:pt>
                <c:pt idx="727">
                  <c:v>352</c:v>
                </c:pt>
                <c:pt idx="728">
                  <c:v>226</c:v>
                </c:pt>
                <c:pt idx="729">
                  <c:v>459</c:v>
                </c:pt>
                <c:pt idx="730">
                  <c:v>347</c:v>
                </c:pt>
                <c:pt idx="731">
                  <c:v>571</c:v>
                </c:pt>
                <c:pt idx="732">
                  <c:v>395</c:v>
                </c:pt>
                <c:pt idx="733">
                  <c:v>241</c:v>
                </c:pt>
                <c:pt idx="734">
                  <c:v>343</c:v>
                </c:pt>
                <c:pt idx="735">
                  <c:v>339</c:v>
                </c:pt>
                <c:pt idx="736">
                  <c:v>450</c:v>
                </c:pt>
                <c:pt idx="737">
                  <c:v>467</c:v>
                </c:pt>
                <c:pt idx="738">
                  <c:v>372</c:v>
                </c:pt>
                <c:pt idx="739">
                  <c:v>254</c:v>
                </c:pt>
                <c:pt idx="740">
                  <c:v>240</c:v>
                </c:pt>
                <c:pt idx="741">
                  <c:v>273</c:v>
                </c:pt>
                <c:pt idx="742">
                  <c:v>258</c:v>
                </c:pt>
                <c:pt idx="743">
                  <c:v>431</c:v>
                </c:pt>
                <c:pt idx="744">
                  <c:v>385</c:v>
                </c:pt>
                <c:pt idx="745">
                  <c:v>339</c:v>
                </c:pt>
                <c:pt idx="746">
                  <c:v>216</c:v>
                </c:pt>
                <c:pt idx="747">
                  <c:v>36</c:v>
                </c:pt>
                <c:pt idx="748">
                  <c:v>304</c:v>
                </c:pt>
                <c:pt idx="749">
                  <c:v>204</c:v>
                </c:pt>
                <c:pt idx="750">
                  <c:v>296</c:v>
                </c:pt>
                <c:pt idx="751">
                  <c:v>315</c:v>
                </c:pt>
                <c:pt idx="752">
                  <c:v>257</c:v>
                </c:pt>
                <c:pt idx="753">
                  <c:v>185</c:v>
                </c:pt>
                <c:pt idx="754">
                  <c:v>23</c:v>
                </c:pt>
                <c:pt idx="755">
                  <c:v>206</c:v>
                </c:pt>
                <c:pt idx="756">
                  <c:v>222</c:v>
                </c:pt>
                <c:pt idx="757">
                  <c:v>232</c:v>
                </c:pt>
                <c:pt idx="758">
                  <c:v>239</c:v>
                </c:pt>
                <c:pt idx="759">
                  <c:v>191</c:v>
                </c:pt>
                <c:pt idx="760">
                  <c:v>133</c:v>
                </c:pt>
                <c:pt idx="761">
                  <c:v>43</c:v>
                </c:pt>
                <c:pt idx="762">
                  <c:v>161</c:v>
                </c:pt>
                <c:pt idx="763">
                  <c:v>155</c:v>
                </c:pt>
                <c:pt idx="764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974344266569327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Лист1!$A$2:$A$26</c:f>
              <c:strCache>
                <c:ptCount val="25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Cahul</c:v>
                </c:pt>
                <c:pt idx="4">
                  <c:v>Calarasi</c:v>
                </c:pt>
                <c:pt idx="5">
                  <c:v>Riscani</c:v>
                </c:pt>
                <c:pt idx="6">
                  <c:v>Floresti</c:v>
                </c:pt>
                <c:pt idx="7">
                  <c:v>Glodeni</c:v>
                </c:pt>
                <c:pt idx="8">
                  <c:v>Straseni</c:v>
                </c:pt>
                <c:pt idx="9">
                  <c:v>Cantemir</c:v>
                </c:pt>
                <c:pt idx="10">
                  <c:v>Edinet</c:v>
                </c:pt>
                <c:pt idx="11">
                  <c:v>Singerei</c:v>
                </c:pt>
                <c:pt idx="12">
                  <c:v>Briceni</c:v>
                </c:pt>
                <c:pt idx="13">
                  <c:v>Ialoveni</c:v>
                </c:pt>
                <c:pt idx="14">
                  <c:v>Leova</c:v>
                </c:pt>
                <c:pt idx="15">
                  <c:v>Telenesti</c:v>
                </c:pt>
                <c:pt idx="16">
                  <c:v>Cimislia</c:v>
                </c:pt>
                <c:pt idx="17">
                  <c:v>Drochia</c:v>
                </c:pt>
                <c:pt idx="18">
                  <c:v>Falesti</c:v>
                </c:pt>
                <c:pt idx="19">
                  <c:v>Hincesti</c:v>
                </c:pt>
                <c:pt idx="20">
                  <c:v>Nisporeni</c:v>
                </c:pt>
                <c:pt idx="21">
                  <c:v>Soroca</c:v>
                </c:pt>
                <c:pt idx="22">
                  <c:v>Taraclia</c:v>
                </c:pt>
                <c:pt idx="23">
                  <c:v>Ungheni</c:v>
                </c:pt>
                <c:pt idx="24">
                  <c:v>Vulcanesti</c:v>
                </c:pt>
              </c:strCache>
            </c:strRef>
          </c:cat>
          <c:val>
            <c:numRef>
              <c:f>Лист1!$B$2:$B$26</c:f>
              <c:numCache>
                <c:formatCode>General</c:formatCode>
                <c:ptCount val="25"/>
                <c:pt idx="0">
                  <c:v>80</c:v>
                </c:pt>
                <c:pt idx="1">
                  <c:v>48</c:v>
                </c:pt>
                <c:pt idx="2">
                  <c:v>17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Лист1!$A$2:$A$714</c:f>
              <c:strCache>
                <c:ptCount val="713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  <c:pt idx="671">
                  <c:v>03.03.2022</c:v>
                </c:pt>
                <c:pt idx="672">
                  <c:v>04.03.2022</c:v>
                </c:pt>
                <c:pt idx="673">
                  <c:v>05.03.2022</c:v>
                </c:pt>
                <c:pt idx="674">
                  <c:v>06.03.2022</c:v>
                </c:pt>
                <c:pt idx="675">
                  <c:v>07,03.2022</c:v>
                </c:pt>
                <c:pt idx="676">
                  <c:v>08.03.2022</c:v>
                </c:pt>
                <c:pt idx="677">
                  <c:v>09.03.2022</c:v>
                </c:pt>
                <c:pt idx="678">
                  <c:v>10.03.2022</c:v>
                </c:pt>
                <c:pt idx="679">
                  <c:v>11.03.2022</c:v>
                </c:pt>
                <c:pt idx="680">
                  <c:v>12.03.2022</c:v>
                </c:pt>
                <c:pt idx="681">
                  <c:v>13.03.2022</c:v>
                </c:pt>
                <c:pt idx="682">
                  <c:v>14.03.2022</c:v>
                </c:pt>
                <c:pt idx="683">
                  <c:v>15.03.2022</c:v>
                </c:pt>
                <c:pt idx="684">
                  <c:v>16.03.2022</c:v>
                </c:pt>
                <c:pt idx="685">
                  <c:v>17.03.2022</c:v>
                </c:pt>
                <c:pt idx="686">
                  <c:v>18.03.2022</c:v>
                </c:pt>
                <c:pt idx="687">
                  <c:v>19.03.2022</c:v>
                </c:pt>
                <c:pt idx="688">
                  <c:v>20.03.2022</c:v>
                </c:pt>
                <c:pt idx="689">
                  <c:v>21.03.2022</c:v>
                </c:pt>
                <c:pt idx="690">
                  <c:v>22.03.2022</c:v>
                </c:pt>
                <c:pt idx="691">
                  <c:v>23.03.2022</c:v>
                </c:pt>
                <c:pt idx="692">
                  <c:v>24.03.2022</c:v>
                </c:pt>
                <c:pt idx="693">
                  <c:v>25.03.2022</c:v>
                </c:pt>
                <c:pt idx="694">
                  <c:v>26.03.2022</c:v>
                </c:pt>
                <c:pt idx="695">
                  <c:v>27.03.2022</c:v>
                </c:pt>
                <c:pt idx="696">
                  <c:v>28.03.2022</c:v>
                </c:pt>
                <c:pt idx="697">
                  <c:v>29.03.2022</c:v>
                </c:pt>
                <c:pt idx="698">
                  <c:v>30.03.2022</c:v>
                </c:pt>
                <c:pt idx="699">
                  <c:v>31.03.2022</c:v>
                </c:pt>
                <c:pt idx="700">
                  <c:v>01.04.2022</c:v>
                </c:pt>
                <c:pt idx="701">
                  <c:v>02.04.2022</c:v>
                </c:pt>
                <c:pt idx="702">
                  <c:v>03.04.2022</c:v>
                </c:pt>
                <c:pt idx="703">
                  <c:v>04.04.2022</c:v>
                </c:pt>
                <c:pt idx="704">
                  <c:v>05.04.2022</c:v>
                </c:pt>
                <c:pt idx="705">
                  <c:v>06.04.2022</c:v>
                </c:pt>
                <c:pt idx="706">
                  <c:v>07.04.2022</c:v>
                </c:pt>
                <c:pt idx="707">
                  <c:v>08.04.2022</c:v>
                </c:pt>
                <c:pt idx="708">
                  <c:v>09.04.2022</c:v>
                </c:pt>
                <c:pt idx="709">
                  <c:v>10.04.2022</c:v>
                </c:pt>
                <c:pt idx="710">
                  <c:v>11.04.2022</c:v>
                </c:pt>
                <c:pt idx="711">
                  <c:v>12.04.2022</c:v>
                </c:pt>
                <c:pt idx="712">
                  <c:v>13.04.2022</c:v>
                </c:pt>
              </c:strCache>
            </c:strRef>
          </c:cat>
          <c:val>
            <c:numRef>
              <c:f>Лист1!$B$2:$B$714</c:f>
              <c:numCache>
                <c:formatCode>General</c:formatCode>
                <c:ptCount val="713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  <c:pt idx="671">
                  <c:v>1277</c:v>
                </c:pt>
                <c:pt idx="672">
                  <c:v>1607</c:v>
                </c:pt>
                <c:pt idx="673">
                  <c:v>1141</c:v>
                </c:pt>
                <c:pt idx="674">
                  <c:v>310</c:v>
                </c:pt>
                <c:pt idx="675">
                  <c:v>660</c:v>
                </c:pt>
                <c:pt idx="676">
                  <c:v>809</c:v>
                </c:pt>
                <c:pt idx="677">
                  <c:v>539</c:v>
                </c:pt>
                <c:pt idx="678">
                  <c:v>1547</c:v>
                </c:pt>
                <c:pt idx="679">
                  <c:v>1334</c:v>
                </c:pt>
                <c:pt idx="680">
                  <c:v>749</c:v>
                </c:pt>
                <c:pt idx="681">
                  <c:v>712</c:v>
                </c:pt>
                <c:pt idx="682">
                  <c:v>641</c:v>
                </c:pt>
                <c:pt idx="683">
                  <c:v>828</c:v>
                </c:pt>
                <c:pt idx="684">
                  <c:v>684</c:v>
                </c:pt>
                <c:pt idx="685">
                  <c:v>651</c:v>
                </c:pt>
                <c:pt idx="686">
                  <c:v>623</c:v>
                </c:pt>
                <c:pt idx="687">
                  <c:v>548</c:v>
                </c:pt>
                <c:pt idx="688">
                  <c:v>430</c:v>
                </c:pt>
                <c:pt idx="689">
                  <c:v>380</c:v>
                </c:pt>
                <c:pt idx="690">
                  <c:v>461</c:v>
                </c:pt>
                <c:pt idx="691">
                  <c:v>542</c:v>
                </c:pt>
                <c:pt idx="692">
                  <c:v>346</c:v>
                </c:pt>
                <c:pt idx="693">
                  <c:v>371</c:v>
                </c:pt>
                <c:pt idx="694">
                  <c:v>334</c:v>
                </c:pt>
                <c:pt idx="695">
                  <c:v>245</c:v>
                </c:pt>
                <c:pt idx="696">
                  <c:v>320</c:v>
                </c:pt>
                <c:pt idx="697">
                  <c:v>341</c:v>
                </c:pt>
                <c:pt idx="698">
                  <c:v>423</c:v>
                </c:pt>
                <c:pt idx="699">
                  <c:v>326</c:v>
                </c:pt>
                <c:pt idx="700">
                  <c:v>329</c:v>
                </c:pt>
                <c:pt idx="701">
                  <c:v>266</c:v>
                </c:pt>
                <c:pt idx="702">
                  <c:v>185</c:v>
                </c:pt>
                <c:pt idx="703">
                  <c:v>264</c:v>
                </c:pt>
                <c:pt idx="704">
                  <c:v>222</c:v>
                </c:pt>
                <c:pt idx="705">
                  <c:v>373</c:v>
                </c:pt>
                <c:pt idx="706">
                  <c:v>279</c:v>
                </c:pt>
                <c:pt idx="707">
                  <c:v>262</c:v>
                </c:pt>
                <c:pt idx="708">
                  <c:v>208</c:v>
                </c:pt>
                <c:pt idx="709">
                  <c:v>140</c:v>
                </c:pt>
                <c:pt idx="710">
                  <c:v>189</c:v>
                </c:pt>
                <c:pt idx="711">
                  <c:v>261</c:v>
                </c:pt>
                <c:pt idx="712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13.04.2022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1.891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+200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516.004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129515782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3421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82424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2557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3.192.777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89528470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502.756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304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244103443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+11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8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0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3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43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11.477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14588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1699</cp:revision>
  <dcterms:modified xsi:type="dcterms:W3CDTF">2022-04-14T03:11:57Z</dcterms:modified>
</cp:coreProperties>
</file>