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29" d="100"/>
          <a:sy n="29" d="100"/>
        </p:scale>
        <p:origin x="900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82156450068713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Лист1!$A$3:$A$768</c:f>
              <c:strCache>
                <c:ptCount val="766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  <c:pt idx="753">
                  <c:v>02.04.2022</c:v>
                </c:pt>
                <c:pt idx="754">
                  <c:v>03.04.2022</c:v>
                </c:pt>
                <c:pt idx="755">
                  <c:v>04.04.2022</c:v>
                </c:pt>
                <c:pt idx="756">
                  <c:v>05.04.2022</c:v>
                </c:pt>
                <c:pt idx="757">
                  <c:v>06.04.2022</c:v>
                </c:pt>
                <c:pt idx="758">
                  <c:v>07.04.2022</c:v>
                </c:pt>
                <c:pt idx="759">
                  <c:v>08.04.2022</c:v>
                </c:pt>
                <c:pt idx="760">
                  <c:v>09.04.2022</c:v>
                </c:pt>
                <c:pt idx="761">
                  <c:v>10.04.2022</c:v>
                </c:pt>
                <c:pt idx="762">
                  <c:v>11.04.2022</c:v>
                </c:pt>
                <c:pt idx="763">
                  <c:v>12.04.2022</c:v>
                </c:pt>
                <c:pt idx="764">
                  <c:v>13.04.2022</c:v>
                </c:pt>
                <c:pt idx="765">
                  <c:v>14.04.2022</c:v>
                </c:pt>
              </c:strCache>
            </c:strRef>
          </c:cat>
          <c:val>
            <c:numRef>
              <c:f>Лист1!$B$3:$B$768</c:f>
              <c:numCache>
                <c:formatCode>General</c:formatCode>
                <c:ptCount val="76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  <c:pt idx="753">
                  <c:v>185</c:v>
                </c:pt>
                <c:pt idx="754">
                  <c:v>23</c:v>
                </c:pt>
                <c:pt idx="755">
                  <c:v>206</c:v>
                </c:pt>
                <c:pt idx="756">
                  <c:v>222</c:v>
                </c:pt>
                <c:pt idx="757">
                  <c:v>232</c:v>
                </c:pt>
                <c:pt idx="758">
                  <c:v>239</c:v>
                </c:pt>
                <c:pt idx="759">
                  <c:v>191</c:v>
                </c:pt>
                <c:pt idx="760">
                  <c:v>133</c:v>
                </c:pt>
                <c:pt idx="761">
                  <c:v>43</c:v>
                </c:pt>
                <c:pt idx="762">
                  <c:v>161</c:v>
                </c:pt>
                <c:pt idx="763">
                  <c:v>155</c:v>
                </c:pt>
                <c:pt idx="764">
                  <c:v>200</c:v>
                </c:pt>
                <c:pt idx="765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Лист1!$A$2:$A$23</c:f>
              <c:strCache>
                <c:ptCount val="22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Drochia</c:v>
                </c:pt>
                <c:pt idx="4">
                  <c:v>Anenii Noi</c:v>
                </c:pt>
                <c:pt idx="5">
                  <c:v>Cahul</c:v>
                </c:pt>
                <c:pt idx="6">
                  <c:v>Riscani</c:v>
                </c:pt>
                <c:pt idx="7">
                  <c:v>Briceni</c:v>
                </c:pt>
                <c:pt idx="8">
                  <c:v>Calarasi</c:v>
                </c:pt>
                <c:pt idx="9">
                  <c:v>Falesti</c:v>
                </c:pt>
                <c:pt idx="10">
                  <c:v>Ialoveni</c:v>
                </c:pt>
                <c:pt idx="11">
                  <c:v>Causeni</c:v>
                </c:pt>
                <c:pt idx="12">
                  <c:v>Edinet</c:v>
                </c:pt>
                <c:pt idx="13">
                  <c:v>Glodeni</c:v>
                </c:pt>
                <c:pt idx="14">
                  <c:v>Leova</c:v>
                </c:pt>
                <c:pt idx="15">
                  <c:v>Ungheni</c:v>
                </c:pt>
                <c:pt idx="16">
                  <c:v>Cimislia</c:v>
                </c:pt>
                <c:pt idx="17">
                  <c:v>Comrat</c:v>
                </c:pt>
                <c:pt idx="18">
                  <c:v>Nisporeni</c:v>
                </c:pt>
                <c:pt idx="19">
                  <c:v>Ocnita</c:v>
                </c:pt>
                <c:pt idx="20">
                  <c:v>Stefan Voda</c:v>
                </c:pt>
                <c:pt idx="21">
                  <c:v>Straseni</c:v>
                </c:pt>
              </c:strCache>
            </c:str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57</c:v>
                </c:pt>
                <c:pt idx="1">
                  <c:v>46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Лист1!$A$2:$A$715</c:f>
              <c:strCache>
                <c:ptCount val="714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  <c:pt idx="701">
                  <c:v>02.04.2022</c:v>
                </c:pt>
                <c:pt idx="702">
                  <c:v>03.04.2022</c:v>
                </c:pt>
                <c:pt idx="703">
                  <c:v>04.04.2022</c:v>
                </c:pt>
                <c:pt idx="704">
                  <c:v>05.04.2022</c:v>
                </c:pt>
                <c:pt idx="705">
                  <c:v>06.04.2022</c:v>
                </c:pt>
                <c:pt idx="706">
                  <c:v>07.04.2022</c:v>
                </c:pt>
                <c:pt idx="707">
                  <c:v>08.04.2022</c:v>
                </c:pt>
                <c:pt idx="708">
                  <c:v>09.04.2022</c:v>
                </c:pt>
                <c:pt idx="709">
                  <c:v>10.04.2022</c:v>
                </c:pt>
                <c:pt idx="710">
                  <c:v>11.04.2022</c:v>
                </c:pt>
                <c:pt idx="711">
                  <c:v>12.04.2022</c:v>
                </c:pt>
                <c:pt idx="712">
                  <c:v>13.04.2022</c:v>
                </c:pt>
                <c:pt idx="713">
                  <c:v>14.04.2022</c:v>
                </c:pt>
              </c:strCache>
            </c:strRef>
          </c:cat>
          <c:val>
            <c:numRef>
              <c:f>Лист1!$B$2:$B$715</c:f>
              <c:numCache>
                <c:formatCode>General</c:formatCode>
                <c:ptCount val="714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  <c:pt idx="701">
                  <c:v>266</c:v>
                </c:pt>
                <c:pt idx="702">
                  <c:v>185</c:v>
                </c:pt>
                <c:pt idx="703">
                  <c:v>264</c:v>
                </c:pt>
                <c:pt idx="704">
                  <c:v>222</c:v>
                </c:pt>
                <c:pt idx="705">
                  <c:v>373</c:v>
                </c:pt>
                <c:pt idx="706">
                  <c:v>279</c:v>
                </c:pt>
                <c:pt idx="707">
                  <c:v>262</c:v>
                </c:pt>
                <c:pt idx="708">
                  <c:v>208</c:v>
                </c:pt>
                <c:pt idx="709">
                  <c:v>140</c:v>
                </c:pt>
                <c:pt idx="710">
                  <c:v>189</c:v>
                </c:pt>
                <c:pt idx="711">
                  <c:v>261</c:v>
                </c:pt>
                <c:pt idx="712">
                  <c:v>304</c:v>
                </c:pt>
                <c:pt idx="713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14.04.2022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1.854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+160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0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516.164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78896005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3091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82424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2289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3.199.289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41855122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502.950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194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26079570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+7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4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43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11.480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14593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1700</cp:revision>
  <dcterms:modified xsi:type="dcterms:W3CDTF">2022-04-14T18:55:56Z</dcterms:modified>
</cp:coreProperties>
</file>