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29" d="100"/>
          <a:sy n="29" d="100"/>
        </p:scale>
        <p:origin x="900" y="7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673880415796279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Лист1!$A$3:$A$770</c:f>
              <c:strCache>
                <c:ptCount val="768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  <c:pt idx="700">
                  <c:v>08.02.2022</c:v>
                </c:pt>
                <c:pt idx="701">
                  <c:v>09.02.2022</c:v>
                </c:pt>
                <c:pt idx="702">
                  <c:v>10.02.2022</c:v>
                </c:pt>
                <c:pt idx="703">
                  <c:v>11.02.2022</c:v>
                </c:pt>
                <c:pt idx="704">
                  <c:v>12.02.2022</c:v>
                </c:pt>
                <c:pt idx="705">
                  <c:v>13.02.2022</c:v>
                </c:pt>
                <c:pt idx="706">
                  <c:v>14.02.2022</c:v>
                </c:pt>
                <c:pt idx="707">
                  <c:v>15.02.2022</c:v>
                </c:pt>
                <c:pt idx="708">
                  <c:v>16.02.2022</c:v>
                </c:pt>
                <c:pt idx="709">
                  <c:v>17.02.2022</c:v>
                </c:pt>
                <c:pt idx="710">
                  <c:v>18.02.2022</c:v>
                </c:pt>
                <c:pt idx="711">
                  <c:v>19.02.2022</c:v>
                </c:pt>
                <c:pt idx="712">
                  <c:v>20.02.2022</c:v>
                </c:pt>
                <c:pt idx="713">
                  <c:v>21.02.2022</c:v>
                </c:pt>
                <c:pt idx="714">
                  <c:v>22.02.2022</c:v>
                </c:pt>
                <c:pt idx="715">
                  <c:v>23.02.2022</c:v>
                </c:pt>
                <c:pt idx="716">
                  <c:v>24.02.2022</c:v>
                </c:pt>
                <c:pt idx="717">
                  <c:v>25.02.2022</c:v>
                </c:pt>
                <c:pt idx="718">
                  <c:v>26.02.2022</c:v>
                </c:pt>
                <c:pt idx="719">
                  <c:v>27.02.2022</c:v>
                </c:pt>
                <c:pt idx="720">
                  <c:v>28.02.2022</c:v>
                </c:pt>
                <c:pt idx="721">
                  <c:v>01.03.2022</c:v>
                </c:pt>
                <c:pt idx="722">
                  <c:v>02.03.2022</c:v>
                </c:pt>
                <c:pt idx="723">
                  <c:v>03.03.2022</c:v>
                </c:pt>
                <c:pt idx="724">
                  <c:v>04.03.2022</c:v>
                </c:pt>
                <c:pt idx="725">
                  <c:v>05.03.2022</c:v>
                </c:pt>
                <c:pt idx="726">
                  <c:v>06.03.2022</c:v>
                </c:pt>
                <c:pt idx="727">
                  <c:v>07.03.2022</c:v>
                </c:pt>
                <c:pt idx="728">
                  <c:v>08.03.2022</c:v>
                </c:pt>
                <c:pt idx="729">
                  <c:v>09.03.2022</c:v>
                </c:pt>
                <c:pt idx="730">
                  <c:v>10.03.2022</c:v>
                </c:pt>
                <c:pt idx="731">
                  <c:v>11.03.2022</c:v>
                </c:pt>
                <c:pt idx="732">
                  <c:v>12.03.2022</c:v>
                </c:pt>
                <c:pt idx="733">
                  <c:v>13.03.2022</c:v>
                </c:pt>
                <c:pt idx="734">
                  <c:v>14.03.2022</c:v>
                </c:pt>
                <c:pt idx="735">
                  <c:v>15.03.2022</c:v>
                </c:pt>
                <c:pt idx="736">
                  <c:v>16.03.2022</c:v>
                </c:pt>
                <c:pt idx="737">
                  <c:v>17.03.2022</c:v>
                </c:pt>
                <c:pt idx="738">
                  <c:v>18.03.2022</c:v>
                </c:pt>
                <c:pt idx="739">
                  <c:v>19.03.2022</c:v>
                </c:pt>
                <c:pt idx="740">
                  <c:v>20.03.2022</c:v>
                </c:pt>
                <c:pt idx="741">
                  <c:v>21.03.2022</c:v>
                </c:pt>
                <c:pt idx="742">
                  <c:v>22.03.2022</c:v>
                </c:pt>
                <c:pt idx="743">
                  <c:v>23.03.2022</c:v>
                </c:pt>
                <c:pt idx="744">
                  <c:v>24.03.2022</c:v>
                </c:pt>
                <c:pt idx="745">
                  <c:v>25.03.2022</c:v>
                </c:pt>
                <c:pt idx="746">
                  <c:v>26.03.2022</c:v>
                </c:pt>
                <c:pt idx="747">
                  <c:v>27.03.2022</c:v>
                </c:pt>
                <c:pt idx="748">
                  <c:v>28.03.2022</c:v>
                </c:pt>
                <c:pt idx="749">
                  <c:v>29.03.2022</c:v>
                </c:pt>
                <c:pt idx="750">
                  <c:v>30.03.2022</c:v>
                </c:pt>
                <c:pt idx="751">
                  <c:v>31.03.2022</c:v>
                </c:pt>
                <c:pt idx="752">
                  <c:v>01.04.2022</c:v>
                </c:pt>
                <c:pt idx="753">
                  <c:v>02.04.2022</c:v>
                </c:pt>
                <c:pt idx="754">
                  <c:v>03.04.2022</c:v>
                </c:pt>
                <c:pt idx="755">
                  <c:v>04.04.2022</c:v>
                </c:pt>
                <c:pt idx="756">
                  <c:v>05.04.2022</c:v>
                </c:pt>
                <c:pt idx="757">
                  <c:v>06.04.2022</c:v>
                </c:pt>
                <c:pt idx="758">
                  <c:v>07.04.2022</c:v>
                </c:pt>
                <c:pt idx="759">
                  <c:v>08.04.2022</c:v>
                </c:pt>
                <c:pt idx="760">
                  <c:v>09.04.2022</c:v>
                </c:pt>
                <c:pt idx="761">
                  <c:v>10.04.2022</c:v>
                </c:pt>
                <c:pt idx="762">
                  <c:v>11.04.2022</c:v>
                </c:pt>
                <c:pt idx="763">
                  <c:v>12.04.2022</c:v>
                </c:pt>
                <c:pt idx="764">
                  <c:v>13.04.2022</c:v>
                </c:pt>
                <c:pt idx="765">
                  <c:v>14.04.2022</c:v>
                </c:pt>
                <c:pt idx="766">
                  <c:v>15.04.2022</c:v>
                </c:pt>
                <c:pt idx="767">
                  <c:v>16.04.2022</c:v>
                </c:pt>
              </c:strCache>
            </c:strRef>
          </c:cat>
          <c:val>
            <c:numRef>
              <c:f>Лист1!$B$3:$B$770</c:f>
              <c:numCache>
                <c:formatCode>General</c:formatCode>
                <c:ptCount val="768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  <c:pt idx="700">
                  <c:v>3024</c:v>
                </c:pt>
                <c:pt idx="701">
                  <c:v>2871</c:v>
                </c:pt>
                <c:pt idx="702">
                  <c:v>2870</c:v>
                </c:pt>
                <c:pt idx="703">
                  <c:v>2553</c:v>
                </c:pt>
                <c:pt idx="704">
                  <c:v>1674</c:v>
                </c:pt>
                <c:pt idx="705">
                  <c:v>1047</c:v>
                </c:pt>
                <c:pt idx="706">
                  <c:v>1720</c:v>
                </c:pt>
                <c:pt idx="707">
                  <c:v>1616</c:v>
                </c:pt>
                <c:pt idx="708">
                  <c:v>1851</c:v>
                </c:pt>
                <c:pt idx="709">
                  <c:v>1854</c:v>
                </c:pt>
                <c:pt idx="710">
                  <c:v>1615</c:v>
                </c:pt>
                <c:pt idx="711">
                  <c:v>965</c:v>
                </c:pt>
                <c:pt idx="712">
                  <c:v>231</c:v>
                </c:pt>
                <c:pt idx="713">
                  <c:v>1561</c:v>
                </c:pt>
                <c:pt idx="714">
                  <c:v>970</c:v>
                </c:pt>
                <c:pt idx="715">
                  <c:v>1069</c:v>
                </c:pt>
                <c:pt idx="716">
                  <c:v>1129</c:v>
                </c:pt>
                <c:pt idx="717">
                  <c:v>668</c:v>
                </c:pt>
                <c:pt idx="718">
                  <c:v>500</c:v>
                </c:pt>
                <c:pt idx="719">
                  <c:v>488</c:v>
                </c:pt>
                <c:pt idx="720">
                  <c:v>586</c:v>
                </c:pt>
                <c:pt idx="721">
                  <c:v>570</c:v>
                </c:pt>
                <c:pt idx="722">
                  <c:v>734</c:v>
                </c:pt>
                <c:pt idx="723">
                  <c:v>617</c:v>
                </c:pt>
                <c:pt idx="724">
                  <c:v>568</c:v>
                </c:pt>
                <c:pt idx="725">
                  <c:v>518</c:v>
                </c:pt>
                <c:pt idx="726">
                  <c:v>251</c:v>
                </c:pt>
                <c:pt idx="727">
                  <c:v>352</c:v>
                </c:pt>
                <c:pt idx="728">
                  <c:v>226</c:v>
                </c:pt>
                <c:pt idx="729">
                  <c:v>459</c:v>
                </c:pt>
                <c:pt idx="730">
                  <c:v>347</c:v>
                </c:pt>
                <c:pt idx="731">
                  <c:v>571</c:v>
                </c:pt>
                <c:pt idx="732">
                  <c:v>395</c:v>
                </c:pt>
                <c:pt idx="733">
                  <c:v>241</c:v>
                </c:pt>
                <c:pt idx="734">
                  <c:v>343</c:v>
                </c:pt>
                <c:pt idx="735">
                  <c:v>339</c:v>
                </c:pt>
                <c:pt idx="736">
                  <c:v>450</c:v>
                </c:pt>
                <c:pt idx="737">
                  <c:v>467</c:v>
                </c:pt>
                <c:pt idx="738">
                  <c:v>372</c:v>
                </c:pt>
                <c:pt idx="739">
                  <c:v>254</c:v>
                </c:pt>
                <c:pt idx="740">
                  <c:v>240</c:v>
                </c:pt>
                <c:pt idx="741">
                  <c:v>273</c:v>
                </c:pt>
                <c:pt idx="742">
                  <c:v>258</c:v>
                </c:pt>
                <c:pt idx="743">
                  <c:v>431</c:v>
                </c:pt>
                <c:pt idx="744">
                  <c:v>385</c:v>
                </c:pt>
                <c:pt idx="745">
                  <c:v>339</c:v>
                </c:pt>
                <c:pt idx="746">
                  <c:v>216</c:v>
                </c:pt>
                <c:pt idx="747">
                  <c:v>36</c:v>
                </c:pt>
                <c:pt idx="748">
                  <c:v>304</c:v>
                </c:pt>
                <c:pt idx="749">
                  <c:v>204</c:v>
                </c:pt>
                <c:pt idx="750">
                  <c:v>296</c:v>
                </c:pt>
                <c:pt idx="751">
                  <c:v>315</c:v>
                </c:pt>
                <c:pt idx="752">
                  <c:v>257</c:v>
                </c:pt>
                <c:pt idx="753">
                  <c:v>185</c:v>
                </c:pt>
                <c:pt idx="754">
                  <c:v>23</c:v>
                </c:pt>
                <c:pt idx="755">
                  <c:v>206</c:v>
                </c:pt>
                <c:pt idx="756">
                  <c:v>222</c:v>
                </c:pt>
                <c:pt idx="757">
                  <c:v>232</c:v>
                </c:pt>
                <c:pt idx="758">
                  <c:v>239</c:v>
                </c:pt>
                <c:pt idx="759">
                  <c:v>191</c:v>
                </c:pt>
                <c:pt idx="760">
                  <c:v>133</c:v>
                </c:pt>
                <c:pt idx="761">
                  <c:v>43</c:v>
                </c:pt>
                <c:pt idx="762">
                  <c:v>161</c:v>
                </c:pt>
                <c:pt idx="763">
                  <c:v>155</c:v>
                </c:pt>
                <c:pt idx="764">
                  <c:v>200</c:v>
                </c:pt>
                <c:pt idx="765">
                  <c:v>160</c:v>
                </c:pt>
                <c:pt idx="766">
                  <c:v>152</c:v>
                </c:pt>
                <c:pt idx="767">
                  <c:v>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974344266569327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662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Transnistria</c:v>
                </c:pt>
                <c:pt idx="1">
                  <c:v>Chisinau</c:v>
                </c:pt>
                <c:pt idx="2">
                  <c:v>Balti</c:v>
                </c:pt>
                <c:pt idx="3">
                  <c:v>Anenii Noi</c:v>
                </c:pt>
                <c:pt idx="4">
                  <c:v>Cahul</c:v>
                </c:pt>
                <c:pt idx="5">
                  <c:v>Floresti</c:v>
                </c:pt>
                <c:pt idx="6">
                  <c:v>Soroca</c:v>
                </c:pt>
                <c:pt idx="7">
                  <c:v>Drochia</c:v>
                </c:pt>
                <c:pt idx="8">
                  <c:v>Falesti</c:v>
                </c:pt>
                <c:pt idx="9">
                  <c:v>Orhei</c:v>
                </c:pt>
                <c:pt idx="10">
                  <c:v>Ungheni</c:v>
                </c:pt>
                <c:pt idx="11">
                  <c:v>Briceni</c:v>
                </c:pt>
                <c:pt idx="12">
                  <c:v>Calarasi</c:v>
                </c:pt>
                <c:pt idx="13">
                  <c:v>Causeni</c:v>
                </c:pt>
                <c:pt idx="14">
                  <c:v>Cimislia</c:v>
                </c:pt>
                <c:pt idx="15">
                  <c:v>Comrat</c:v>
                </c:pt>
                <c:pt idx="16">
                  <c:v>Criuleni</c:v>
                </c:pt>
                <c:pt idx="17">
                  <c:v>Dubasari</c:v>
                </c:pt>
                <c:pt idx="18">
                  <c:v>Stefan Voda</c:v>
                </c:pt>
                <c:pt idx="19">
                  <c:v>Telenesti</c:v>
                </c:pt>
              </c:strCache>
            </c:str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45</c:v>
                </c:pt>
                <c:pt idx="1">
                  <c:v>29</c:v>
                </c:pt>
                <c:pt idx="2">
                  <c:v>9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Лист1!$A$2:$A$717</c:f>
              <c:strCache>
                <c:ptCount val="716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  <c:pt idx="648">
                  <c:v>08.02.2022</c:v>
                </c:pt>
                <c:pt idx="649">
                  <c:v>09.02.2022</c:v>
                </c:pt>
                <c:pt idx="650">
                  <c:v>10.02.2022</c:v>
                </c:pt>
                <c:pt idx="651">
                  <c:v>11.02.2022</c:v>
                </c:pt>
                <c:pt idx="652">
                  <c:v>12.02.2022</c:v>
                </c:pt>
                <c:pt idx="653">
                  <c:v>13.02.2022</c:v>
                </c:pt>
                <c:pt idx="654">
                  <c:v>14.02.2022</c:v>
                </c:pt>
                <c:pt idx="655">
                  <c:v>15.02.2022</c:v>
                </c:pt>
                <c:pt idx="656">
                  <c:v>16.02.2022</c:v>
                </c:pt>
                <c:pt idx="657">
                  <c:v>17.02.2022</c:v>
                </c:pt>
                <c:pt idx="658">
                  <c:v>18.02.2022</c:v>
                </c:pt>
                <c:pt idx="659">
                  <c:v>19.02.2022</c:v>
                </c:pt>
                <c:pt idx="660">
                  <c:v>20.02.2022</c:v>
                </c:pt>
                <c:pt idx="661">
                  <c:v>21.02.2022</c:v>
                </c:pt>
                <c:pt idx="662">
                  <c:v>22.02.2022</c:v>
                </c:pt>
                <c:pt idx="663">
                  <c:v>23.02.2022</c:v>
                </c:pt>
                <c:pt idx="664">
                  <c:v>24.02.2022</c:v>
                </c:pt>
                <c:pt idx="665">
                  <c:v>25.02.2022</c:v>
                </c:pt>
                <c:pt idx="666">
                  <c:v>26.02.2022</c:v>
                </c:pt>
                <c:pt idx="667">
                  <c:v>27.02.2022</c:v>
                </c:pt>
                <c:pt idx="668">
                  <c:v>28.02.2022</c:v>
                </c:pt>
                <c:pt idx="669">
                  <c:v>01.03.2022</c:v>
                </c:pt>
                <c:pt idx="670">
                  <c:v>02.03.2022</c:v>
                </c:pt>
                <c:pt idx="671">
                  <c:v>03.03.2022</c:v>
                </c:pt>
                <c:pt idx="672">
                  <c:v>04.03.2022</c:v>
                </c:pt>
                <c:pt idx="673">
                  <c:v>05.03.2022</c:v>
                </c:pt>
                <c:pt idx="674">
                  <c:v>06.03.2022</c:v>
                </c:pt>
                <c:pt idx="675">
                  <c:v>07,03.2022</c:v>
                </c:pt>
                <c:pt idx="676">
                  <c:v>08.03.2022</c:v>
                </c:pt>
                <c:pt idx="677">
                  <c:v>09.03.2022</c:v>
                </c:pt>
                <c:pt idx="678">
                  <c:v>10.03.2022</c:v>
                </c:pt>
                <c:pt idx="679">
                  <c:v>11.03.2022</c:v>
                </c:pt>
                <c:pt idx="680">
                  <c:v>12.03.2022</c:v>
                </c:pt>
                <c:pt idx="681">
                  <c:v>13.03.2022</c:v>
                </c:pt>
                <c:pt idx="682">
                  <c:v>14.03.2022</c:v>
                </c:pt>
                <c:pt idx="683">
                  <c:v>15.03.2022</c:v>
                </c:pt>
                <c:pt idx="684">
                  <c:v>16.03.2022</c:v>
                </c:pt>
                <c:pt idx="685">
                  <c:v>17.03.2022</c:v>
                </c:pt>
                <c:pt idx="686">
                  <c:v>18.03.2022</c:v>
                </c:pt>
                <c:pt idx="687">
                  <c:v>19.03.2022</c:v>
                </c:pt>
                <c:pt idx="688">
                  <c:v>20.03.2022</c:v>
                </c:pt>
                <c:pt idx="689">
                  <c:v>21.03.2022</c:v>
                </c:pt>
                <c:pt idx="690">
                  <c:v>22.03.2022</c:v>
                </c:pt>
                <c:pt idx="691">
                  <c:v>23.03.2022</c:v>
                </c:pt>
                <c:pt idx="692">
                  <c:v>24.03.2022</c:v>
                </c:pt>
                <c:pt idx="693">
                  <c:v>25.03.2022</c:v>
                </c:pt>
                <c:pt idx="694">
                  <c:v>26.03.2022</c:v>
                </c:pt>
                <c:pt idx="695">
                  <c:v>27.03.2022</c:v>
                </c:pt>
                <c:pt idx="696">
                  <c:v>28.03.2022</c:v>
                </c:pt>
                <c:pt idx="697">
                  <c:v>29.03.2022</c:v>
                </c:pt>
                <c:pt idx="698">
                  <c:v>30.03.2022</c:v>
                </c:pt>
                <c:pt idx="699">
                  <c:v>31.03.2022</c:v>
                </c:pt>
                <c:pt idx="700">
                  <c:v>01.04.2022</c:v>
                </c:pt>
                <c:pt idx="701">
                  <c:v>02.04.2022</c:v>
                </c:pt>
                <c:pt idx="702">
                  <c:v>03.04.2022</c:v>
                </c:pt>
                <c:pt idx="703">
                  <c:v>04.04.2022</c:v>
                </c:pt>
                <c:pt idx="704">
                  <c:v>05.04.2022</c:v>
                </c:pt>
                <c:pt idx="705">
                  <c:v>06.04.2022</c:v>
                </c:pt>
                <c:pt idx="706">
                  <c:v>07.04.2022</c:v>
                </c:pt>
                <c:pt idx="707">
                  <c:v>08.04.2022</c:v>
                </c:pt>
                <c:pt idx="708">
                  <c:v>09.04.2022</c:v>
                </c:pt>
                <c:pt idx="709">
                  <c:v>10.04.2022</c:v>
                </c:pt>
                <c:pt idx="710">
                  <c:v>11.04.2022</c:v>
                </c:pt>
                <c:pt idx="711">
                  <c:v>12.04.2022</c:v>
                </c:pt>
                <c:pt idx="712">
                  <c:v>13.04.2022</c:v>
                </c:pt>
                <c:pt idx="713">
                  <c:v>14.04.2022</c:v>
                </c:pt>
                <c:pt idx="714">
                  <c:v>15.04.2022</c:v>
                </c:pt>
                <c:pt idx="715">
                  <c:v>16.04.2022</c:v>
                </c:pt>
              </c:strCache>
            </c:strRef>
          </c:cat>
          <c:val>
            <c:numRef>
              <c:f>Лист1!$B$2:$B$717</c:f>
              <c:numCache>
                <c:formatCode>General</c:formatCode>
                <c:ptCount val="716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  <c:pt idx="648">
                  <c:v>4992</c:v>
                </c:pt>
                <c:pt idx="649">
                  <c:v>4931</c:v>
                </c:pt>
                <c:pt idx="650">
                  <c:v>5050</c:v>
                </c:pt>
                <c:pt idx="651">
                  <c:v>4677</c:v>
                </c:pt>
                <c:pt idx="652">
                  <c:v>3905</c:v>
                </c:pt>
                <c:pt idx="653">
                  <c:v>3412</c:v>
                </c:pt>
                <c:pt idx="654">
                  <c:v>3572</c:v>
                </c:pt>
                <c:pt idx="655">
                  <c:v>4707</c:v>
                </c:pt>
                <c:pt idx="656">
                  <c:v>4651</c:v>
                </c:pt>
                <c:pt idx="657">
                  <c:v>4155</c:v>
                </c:pt>
                <c:pt idx="658">
                  <c:v>4102</c:v>
                </c:pt>
                <c:pt idx="659">
                  <c:v>3915</c:v>
                </c:pt>
                <c:pt idx="660">
                  <c:v>1229</c:v>
                </c:pt>
                <c:pt idx="661">
                  <c:v>1639</c:v>
                </c:pt>
                <c:pt idx="662">
                  <c:v>1900</c:v>
                </c:pt>
                <c:pt idx="663">
                  <c:v>1410</c:v>
                </c:pt>
                <c:pt idx="664">
                  <c:v>1279</c:v>
                </c:pt>
                <c:pt idx="665">
                  <c:v>947</c:v>
                </c:pt>
                <c:pt idx="666">
                  <c:v>1431</c:v>
                </c:pt>
                <c:pt idx="667">
                  <c:v>723</c:v>
                </c:pt>
                <c:pt idx="668">
                  <c:v>903</c:v>
                </c:pt>
                <c:pt idx="669">
                  <c:v>1351</c:v>
                </c:pt>
                <c:pt idx="670">
                  <c:v>1413</c:v>
                </c:pt>
                <c:pt idx="671">
                  <c:v>1277</c:v>
                </c:pt>
                <c:pt idx="672">
                  <c:v>1607</c:v>
                </c:pt>
                <c:pt idx="673">
                  <c:v>1141</c:v>
                </c:pt>
                <c:pt idx="674">
                  <c:v>310</c:v>
                </c:pt>
                <c:pt idx="675">
                  <c:v>660</c:v>
                </c:pt>
                <c:pt idx="676">
                  <c:v>809</c:v>
                </c:pt>
                <c:pt idx="677">
                  <c:v>539</c:v>
                </c:pt>
                <c:pt idx="678">
                  <c:v>1547</c:v>
                </c:pt>
                <c:pt idx="679">
                  <c:v>1334</c:v>
                </c:pt>
                <c:pt idx="680">
                  <c:v>749</c:v>
                </c:pt>
                <c:pt idx="681">
                  <c:v>712</c:v>
                </c:pt>
                <c:pt idx="682">
                  <c:v>641</c:v>
                </c:pt>
                <c:pt idx="683">
                  <c:v>828</c:v>
                </c:pt>
                <c:pt idx="684">
                  <c:v>684</c:v>
                </c:pt>
                <c:pt idx="685">
                  <c:v>651</c:v>
                </c:pt>
                <c:pt idx="686">
                  <c:v>623</c:v>
                </c:pt>
                <c:pt idx="687">
                  <c:v>548</c:v>
                </c:pt>
                <c:pt idx="688">
                  <c:v>430</c:v>
                </c:pt>
                <c:pt idx="689">
                  <c:v>380</c:v>
                </c:pt>
                <c:pt idx="690">
                  <c:v>461</c:v>
                </c:pt>
                <c:pt idx="691">
                  <c:v>542</c:v>
                </c:pt>
                <c:pt idx="692">
                  <c:v>346</c:v>
                </c:pt>
                <c:pt idx="693">
                  <c:v>371</c:v>
                </c:pt>
                <c:pt idx="694">
                  <c:v>334</c:v>
                </c:pt>
                <c:pt idx="695">
                  <c:v>245</c:v>
                </c:pt>
                <c:pt idx="696">
                  <c:v>320</c:v>
                </c:pt>
                <c:pt idx="697">
                  <c:v>341</c:v>
                </c:pt>
                <c:pt idx="698">
                  <c:v>423</c:v>
                </c:pt>
                <c:pt idx="699">
                  <c:v>326</c:v>
                </c:pt>
                <c:pt idx="700">
                  <c:v>329</c:v>
                </c:pt>
                <c:pt idx="701">
                  <c:v>266</c:v>
                </c:pt>
                <c:pt idx="702">
                  <c:v>185</c:v>
                </c:pt>
                <c:pt idx="703">
                  <c:v>264</c:v>
                </c:pt>
                <c:pt idx="704">
                  <c:v>222</c:v>
                </c:pt>
                <c:pt idx="705">
                  <c:v>373</c:v>
                </c:pt>
                <c:pt idx="706">
                  <c:v>279</c:v>
                </c:pt>
                <c:pt idx="707">
                  <c:v>262</c:v>
                </c:pt>
                <c:pt idx="708">
                  <c:v>208</c:v>
                </c:pt>
                <c:pt idx="709">
                  <c:v>140</c:v>
                </c:pt>
                <c:pt idx="710">
                  <c:v>189</c:v>
                </c:pt>
                <c:pt idx="711">
                  <c:v>261</c:v>
                </c:pt>
                <c:pt idx="712">
                  <c:v>304</c:v>
                </c:pt>
                <c:pt idx="713">
                  <c:v>194</c:v>
                </c:pt>
                <c:pt idx="714">
                  <c:v>206</c:v>
                </c:pt>
                <c:pt idx="715">
                  <c:v>135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16.04.2022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11.481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/>
                  <a:t>+0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1.779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93699" y="250475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516.431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18980855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00371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1872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82424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3.204.058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20281172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503.291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135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414333455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  5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14604</TotalTime>
  <Words>262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1702</cp:revision>
  <dcterms:modified xsi:type="dcterms:W3CDTF">2022-04-17T06:27:26Z</dcterms:modified>
</cp:coreProperties>
</file>