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29" d="100"/>
          <a:sy n="29" d="100"/>
        </p:scale>
        <p:origin x="900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73880415796279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Лист1!$A$3:$A$771</c:f>
              <c:strCache>
                <c:ptCount val="769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  <c:pt idx="753">
                  <c:v>02.04.2022</c:v>
                </c:pt>
                <c:pt idx="754">
                  <c:v>03.04.2022</c:v>
                </c:pt>
                <c:pt idx="755">
                  <c:v>04.04.2022</c:v>
                </c:pt>
                <c:pt idx="756">
                  <c:v>05.04.2022</c:v>
                </c:pt>
                <c:pt idx="757">
                  <c:v>06.04.2022</c:v>
                </c:pt>
                <c:pt idx="758">
                  <c:v>07.04.2022</c:v>
                </c:pt>
                <c:pt idx="759">
                  <c:v>08.04.2022</c:v>
                </c:pt>
                <c:pt idx="760">
                  <c:v>09.04.2022</c:v>
                </c:pt>
                <c:pt idx="761">
                  <c:v>10.04.2022</c:v>
                </c:pt>
                <c:pt idx="762">
                  <c:v>11.04.2022</c:v>
                </c:pt>
                <c:pt idx="763">
                  <c:v>12.04.2022</c:v>
                </c:pt>
                <c:pt idx="764">
                  <c:v>13.04.2022</c:v>
                </c:pt>
                <c:pt idx="765">
                  <c:v>14.04.2022</c:v>
                </c:pt>
                <c:pt idx="766">
                  <c:v>15.04.2022</c:v>
                </c:pt>
                <c:pt idx="767">
                  <c:v>16.04.2022</c:v>
                </c:pt>
                <c:pt idx="768">
                  <c:v>17.04.2022</c:v>
                </c:pt>
              </c:strCache>
            </c:strRef>
          </c:cat>
          <c:val>
            <c:numRef>
              <c:f>Лист1!$B$3:$B$771</c:f>
              <c:numCache>
                <c:formatCode>General</c:formatCode>
                <c:ptCount val="76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  <c:pt idx="753">
                  <c:v>185</c:v>
                </c:pt>
                <c:pt idx="754">
                  <c:v>23</c:v>
                </c:pt>
                <c:pt idx="755">
                  <c:v>206</c:v>
                </c:pt>
                <c:pt idx="756">
                  <c:v>222</c:v>
                </c:pt>
                <c:pt idx="757">
                  <c:v>232</c:v>
                </c:pt>
                <c:pt idx="758">
                  <c:v>239</c:v>
                </c:pt>
                <c:pt idx="759">
                  <c:v>191</c:v>
                </c:pt>
                <c:pt idx="760">
                  <c:v>133</c:v>
                </c:pt>
                <c:pt idx="761">
                  <c:v>43</c:v>
                </c:pt>
                <c:pt idx="762">
                  <c:v>161</c:v>
                </c:pt>
                <c:pt idx="763">
                  <c:v>155</c:v>
                </c:pt>
                <c:pt idx="764">
                  <c:v>200</c:v>
                </c:pt>
                <c:pt idx="765">
                  <c:v>160</c:v>
                </c:pt>
                <c:pt idx="766">
                  <c:v>152</c:v>
                </c:pt>
                <c:pt idx="767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Chisinau</c:v>
                </c:pt>
                <c:pt idx="1">
                  <c:v>Balti</c:v>
                </c:pt>
                <c:pt idx="2">
                  <c:v>Rezina</c:v>
                </c:pt>
                <c:pt idx="3">
                  <c:v>Edinet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Лист1!$A$2:$A$718</c:f>
              <c:strCache>
                <c:ptCount val="717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  <c:pt idx="701">
                  <c:v>02.04.2022</c:v>
                </c:pt>
                <c:pt idx="702">
                  <c:v>03.04.2022</c:v>
                </c:pt>
                <c:pt idx="703">
                  <c:v>04.04.2022</c:v>
                </c:pt>
                <c:pt idx="704">
                  <c:v>05.04.2022</c:v>
                </c:pt>
                <c:pt idx="705">
                  <c:v>06.04.2022</c:v>
                </c:pt>
                <c:pt idx="706">
                  <c:v>07.04.2022</c:v>
                </c:pt>
                <c:pt idx="707">
                  <c:v>08.04.2022</c:v>
                </c:pt>
                <c:pt idx="708">
                  <c:v>09.04.2022</c:v>
                </c:pt>
                <c:pt idx="709">
                  <c:v>10.04.2022</c:v>
                </c:pt>
                <c:pt idx="710">
                  <c:v>11.04.2022</c:v>
                </c:pt>
                <c:pt idx="711">
                  <c:v>12.04.2022</c:v>
                </c:pt>
                <c:pt idx="712">
                  <c:v>13.04.2022</c:v>
                </c:pt>
                <c:pt idx="713">
                  <c:v>14.04.2022</c:v>
                </c:pt>
                <c:pt idx="714">
                  <c:v>15.04.2022</c:v>
                </c:pt>
                <c:pt idx="715">
                  <c:v>16.04.2022</c:v>
                </c:pt>
                <c:pt idx="716">
                  <c:v>17.04.2022</c:v>
                </c:pt>
              </c:strCache>
            </c:strRef>
          </c:cat>
          <c:val>
            <c:numRef>
              <c:f>Лист1!$B$2:$B$718</c:f>
              <c:numCache>
                <c:formatCode>General</c:formatCode>
                <c:ptCount val="717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  <c:pt idx="701">
                  <c:v>266</c:v>
                </c:pt>
                <c:pt idx="702">
                  <c:v>185</c:v>
                </c:pt>
                <c:pt idx="703">
                  <c:v>264</c:v>
                </c:pt>
                <c:pt idx="704">
                  <c:v>222</c:v>
                </c:pt>
                <c:pt idx="705">
                  <c:v>373</c:v>
                </c:pt>
                <c:pt idx="706">
                  <c:v>279</c:v>
                </c:pt>
                <c:pt idx="707">
                  <c:v>262</c:v>
                </c:pt>
                <c:pt idx="708">
                  <c:v>208</c:v>
                </c:pt>
                <c:pt idx="709">
                  <c:v>140</c:v>
                </c:pt>
                <c:pt idx="710">
                  <c:v>189</c:v>
                </c:pt>
                <c:pt idx="711">
                  <c:v>261</c:v>
                </c:pt>
                <c:pt idx="712">
                  <c:v>304</c:v>
                </c:pt>
                <c:pt idx="713">
                  <c:v>194</c:v>
                </c:pt>
                <c:pt idx="714">
                  <c:v>206</c:v>
                </c:pt>
                <c:pt idx="715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17.04.2022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1.669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+13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0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516.444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52643772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697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82424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205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3.204.755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55547202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503.413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122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25912579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1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26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11.482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14609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1703</cp:revision>
  <dcterms:modified xsi:type="dcterms:W3CDTF">2022-04-18T03:11:01Z</dcterms:modified>
</cp:coreProperties>
</file>